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5"/>
  </p:notesMasterIdLst>
  <p:sldIdLst>
    <p:sldId id="256" r:id="rId3"/>
    <p:sldId id="345" r:id="rId4"/>
    <p:sldId id="381" r:id="rId5"/>
    <p:sldId id="383" r:id="rId6"/>
    <p:sldId id="411" r:id="rId7"/>
    <p:sldId id="413" r:id="rId8"/>
    <p:sldId id="415" r:id="rId9"/>
    <p:sldId id="412" r:id="rId10"/>
    <p:sldId id="414" r:id="rId11"/>
    <p:sldId id="417" r:id="rId12"/>
    <p:sldId id="416" r:id="rId13"/>
    <p:sldId id="418" r:id="rId14"/>
    <p:sldId id="420" r:id="rId15"/>
    <p:sldId id="421" r:id="rId16"/>
    <p:sldId id="422" r:id="rId17"/>
    <p:sldId id="423" r:id="rId18"/>
    <p:sldId id="424" r:id="rId19"/>
    <p:sldId id="425" r:id="rId20"/>
    <p:sldId id="426" r:id="rId21"/>
    <p:sldId id="427" r:id="rId22"/>
    <p:sldId id="428" r:id="rId23"/>
    <p:sldId id="382" r:id="rId24"/>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2F2F2"/>
    <a:srgbClr val="FF9900"/>
    <a:srgbClr val="FFCC99"/>
    <a:srgbClr val="FFFFFF"/>
    <a:srgbClr val="0080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66"/>
      </p:cViewPr>
      <p:guideLst>
        <p:guide orient="horz" pos="2160"/>
        <p:guide pos="2880"/>
      </p:guideLst>
    </p:cSldViewPr>
  </p:slideViewPr>
  <p:notesTextViewPr>
    <p:cViewPr>
      <p:scale>
        <a:sx n="1" d="1"/>
        <a:sy n="1" d="1"/>
      </p:scale>
      <p:origin x="0" y="0"/>
    </p:cViewPr>
  </p:notesTextViewPr>
  <p:notesViewPr>
    <p:cSldViewPr>
      <p:cViewPr varScale="1">
        <p:scale>
          <a:sx n="83" d="100"/>
          <a:sy n="83" d="100"/>
        </p:scale>
        <p:origin x="-199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1B8081-C945-43DA-833E-C63117B759A2}" type="datetimeFigureOut">
              <a:rPr lang="pl-PL" smtClean="0"/>
              <a:pPr/>
              <a:t>2021-06-24</a:t>
            </a:fld>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AC9E1E-3FA3-4BC7-A818-2BA7262EC89E}" type="slidenum">
              <a:rPr lang="pl-PL" smtClean="0"/>
              <a:pPr/>
              <a:t>‹#›</a:t>
            </a:fld>
            <a:endParaRPr lang="pl-PL"/>
          </a:p>
        </p:txBody>
      </p:sp>
      <p:sp>
        <p:nvSpPr>
          <p:cNvPr id="9" name="Symbol zastępczy stopki 8"/>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dirty="0"/>
          </a:p>
        </p:txBody>
      </p:sp>
      <p:sp>
        <p:nvSpPr>
          <p:cNvPr id="10" name="Symbol zastępczy obrazu slajdu 9"/>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11" name="Symbol zastępczy nagłówka 10"/>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12" name="Symbol zastępczy notatek 11"/>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Tree>
    <p:extLst>
      <p:ext uri="{BB962C8B-B14F-4D97-AF65-F5344CB8AC3E}">
        <p14:creationId xmlns:p14="http://schemas.microsoft.com/office/powerpoint/2010/main" val="26049808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43000" y="685800"/>
            <a:ext cx="4572000" cy="3429000"/>
          </a:xfrm>
          <a:prstGeom prst="rect">
            <a:avLst/>
          </a:prstGeom>
        </p:spPr>
      </p:sp>
      <p:sp>
        <p:nvSpPr>
          <p:cNvPr id="3" name="Symbol zastępczy notatek 2"/>
          <p:cNvSpPr>
            <a:spLocks noGrp="1"/>
          </p:cNvSpPr>
          <p:nvPr>
            <p:ph type="body" idx="1"/>
          </p:nvPr>
        </p:nvSpPr>
        <p:spPr>
          <a:xfrm>
            <a:off x="685800" y="4343400"/>
            <a:ext cx="5486400" cy="4114800"/>
          </a:xfrm>
          <a:prstGeom prst="rect">
            <a:avLst/>
          </a:prstGeom>
        </p:spPr>
        <p:txBody>
          <a:bodyPr/>
          <a:lstStyle/>
          <a:p>
            <a:endParaRPr lang="pl-PL"/>
          </a:p>
        </p:txBody>
      </p:sp>
      <p:sp>
        <p:nvSpPr>
          <p:cNvPr id="4" name="Symbol zastępczy numeru slajdu 3"/>
          <p:cNvSpPr>
            <a:spLocks noGrp="1"/>
          </p:cNvSpPr>
          <p:nvPr>
            <p:ph type="sldNum" sz="quarter" idx="10"/>
          </p:nvPr>
        </p:nvSpPr>
        <p:spPr/>
        <p:txBody>
          <a:bodyPr/>
          <a:lstStyle/>
          <a:p>
            <a:fld id="{DFAC9E1E-3FA3-4BC7-A818-2BA7262EC89E}" type="slidenum">
              <a:rPr lang="pl-PL" smtClean="0"/>
              <a:pPr/>
              <a:t>2</a:t>
            </a:fld>
            <a:endParaRPr lang="pl-PL"/>
          </a:p>
        </p:txBody>
      </p:sp>
    </p:spTree>
    <p:extLst>
      <p:ext uri="{BB962C8B-B14F-4D97-AF65-F5344CB8AC3E}">
        <p14:creationId xmlns:p14="http://schemas.microsoft.com/office/powerpoint/2010/main" val="25190899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Slajd tytułowy">
    <p:spTree>
      <p:nvGrpSpPr>
        <p:cNvPr id="1" name=""/>
        <p:cNvGrpSpPr/>
        <p:nvPr/>
      </p:nvGrpSpPr>
      <p:grpSpPr>
        <a:xfrm>
          <a:off x="0" y="0"/>
          <a:ext cx="0" cy="0"/>
          <a:chOff x="0" y="0"/>
          <a:chExt cx="0" cy="0"/>
        </a:xfrm>
      </p:grpSpPr>
      <p:sp>
        <p:nvSpPr>
          <p:cNvPr id="4" name="Symbol zastępczy daty 3"/>
          <p:cNvSpPr>
            <a:spLocks noGrp="1"/>
          </p:cNvSpPr>
          <p:nvPr>
            <p:ph type="dt" sz="half" idx="10"/>
          </p:nvPr>
        </p:nvSpPr>
        <p:spPr>
          <a:xfrm>
            <a:off x="323528" y="6237312"/>
            <a:ext cx="2890664" cy="365125"/>
          </a:xfrm>
          <a:prstGeom prst="rect">
            <a:avLst/>
          </a:prstGeom>
        </p:spPr>
        <p:txBody>
          <a:bodyPr/>
          <a:lstStyle/>
          <a:p>
            <a:r>
              <a:rPr lang="pl-PL" dirty="0"/>
              <a:t>Ks. dr hab. Leszek Szewczyk</a:t>
            </a:r>
          </a:p>
        </p:txBody>
      </p:sp>
      <p:sp>
        <p:nvSpPr>
          <p:cNvPr id="5" name="Symbol zastępczy stopki 4"/>
          <p:cNvSpPr>
            <a:spLocks noGrp="1"/>
          </p:cNvSpPr>
          <p:nvPr>
            <p:ph type="ftr" sz="quarter" idx="11"/>
          </p:nvPr>
        </p:nvSpPr>
        <p:spPr>
          <a:xfrm>
            <a:off x="6228184" y="5589240"/>
            <a:ext cx="2736304" cy="959336"/>
          </a:xfrm>
          <a:prstGeom prst="rect">
            <a:avLst/>
          </a:prstGeom>
        </p:spPr>
        <p:txBody>
          <a:bodyPr/>
          <a:lstStyle>
            <a:lvl1pPr>
              <a:defRPr sz="2000">
                <a:solidFill>
                  <a:schemeClr val="tx2">
                    <a:lumMod val="50000"/>
                  </a:schemeClr>
                </a:solidFill>
              </a:defRPr>
            </a:lvl1pPr>
          </a:lstStyle>
          <a:p>
            <a:r>
              <a:rPr lang="pl-PL" dirty="0"/>
              <a:t>Wydział Teologiczny UŚ</a:t>
            </a:r>
          </a:p>
          <a:p>
            <a:r>
              <a:rPr lang="pl-PL" dirty="0"/>
              <a:t>Studia Doktoranckie</a:t>
            </a:r>
          </a:p>
          <a:p>
            <a:r>
              <a:rPr lang="pl-PL" dirty="0"/>
              <a:t>Rok II</a:t>
            </a:r>
          </a:p>
        </p:txBody>
      </p:sp>
      <p:sp>
        <p:nvSpPr>
          <p:cNvPr id="7" name="Schemat blokowy: proces 6"/>
          <p:cNvSpPr/>
          <p:nvPr userDrawn="1"/>
        </p:nvSpPr>
        <p:spPr>
          <a:xfrm>
            <a:off x="-4556" y="908720"/>
            <a:ext cx="9144000" cy="1476744"/>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000" dirty="0"/>
              <a:t>Dydaktyka teologii</a:t>
            </a:r>
          </a:p>
        </p:txBody>
      </p:sp>
      <p:sp>
        <p:nvSpPr>
          <p:cNvPr id="8" name="Schemat blokowy: proces 7"/>
          <p:cNvSpPr/>
          <p:nvPr userDrawn="1"/>
        </p:nvSpPr>
        <p:spPr>
          <a:xfrm>
            <a:off x="-4556" y="2418428"/>
            <a:ext cx="9144000" cy="611488"/>
          </a:xfrm>
          <a:prstGeom prst="flowChartProcess">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400" dirty="0">
                <a:solidFill>
                  <a:schemeClr val="bg1"/>
                </a:solidFill>
              </a:rPr>
              <a:t>Wykład</a:t>
            </a:r>
            <a:r>
              <a:rPr lang="pl-PL" sz="2400" baseline="0" dirty="0">
                <a:solidFill>
                  <a:schemeClr val="bg1"/>
                </a:solidFill>
              </a:rPr>
              <a:t> 1</a:t>
            </a:r>
            <a:endParaRPr lang="pl-PL" sz="2400" dirty="0">
              <a:solidFill>
                <a:schemeClr val="bg1"/>
              </a:solidFill>
            </a:endParaRPr>
          </a:p>
        </p:txBody>
      </p:sp>
    </p:spTree>
    <p:extLst>
      <p:ext uri="{BB962C8B-B14F-4D97-AF65-F5344CB8AC3E}">
        <p14:creationId xmlns:p14="http://schemas.microsoft.com/office/powerpoint/2010/main" val="40368827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p>
            <a:r>
              <a:rPr lang="pl-PL"/>
              <a:t>Kliknij, aby edytować styl</a:t>
            </a:r>
          </a:p>
        </p:txBody>
      </p:sp>
      <p:sp>
        <p:nvSpPr>
          <p:cNvPr id="3" name="Symbol zastępczy tytułu pionowego 2"/>
          <p:cNvSpPr>
            <a:spLocks noGrp="1"/>
          </p:cNvSpPr>
          <p:nvPr>
            <p:ph type="body" orient="vert" idx="1"/>
          </p:nvPr>
        </p:nvSpPr>
        <p:spPr>
          <a:xfrm>
            <a:off x="457200" y="1600200"/>
            <a:ext cx="8229600" cy="4525963"/>
          </a:xfrm>
          <a:prstGeom prst="rect">
            <a:avLst/>
          </a:prstGeo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a:xfrm>
            <a:off x="457200" y="6356350"/>
            <a:ext cx="2133600" cy="365125"/>
          </a:xfrm>
          <a:prstGeom prst="rect">
            <a:avLst/>
          </a:prstGeom>
        </p:spPr>
        <p:txBody>
          <a:bodyPr/>
          <a:lstStyle/>
          <a:p>
            <a:fld id="{0B895C3B-2D9F-449A-8431-2C5E9ECFCE85}" type="datetimeFigureOut">
              <a:rPr lang="pl-PL" smtClean="0"/>
              <a:pPr/>
              <a:t>2021-06-24</a:t>
            </a:fld>
            <a:endParaRPr lang="pl-PL"/>
          </a:p>
        </p:txBody>
      </p:sp>
      <p:sp>
        <p:nvSpPr>
          <p:cNvPr id="5" name="Symbol zastępczy stopki 4"/>
          <p:cNvSpPr>
            <a:spLocks noGrp="1"/>
          </p:cNvSpPr>
          <p:nvPr>
            <p:ph type="ftr" sz="quarter" idx="11"/>
          </p:nvPr>
        </p:nvSpPr>
        <p:spPr>
          <a:xfrm>
            <a:off x="5364088" y="5133960"/>
            <a:ext cx="3456384" cy="1440160"/>
          </a:xfrm>
          <a:prstGeom prst="rect">
            <a:avLst/>
          </a:prstGeom>
        </p:spPr>
        <p:txBody>
          <a:bodyPr/>
          <a:lstStyle/>
          <a:p>
            <a:endParaRPr lang="pl-PL"/>
          </a:p>
        </p:txBody>
      </p:sp>
      <p:sp>
        <p:nvSpPr>
          <p:cNvPr id="6" name="Symbol zastępczy numeru slajdu 5"/>
          <p:cNvSpPr>
            <a:spLocks noGrp="1"/>
          </p:cNvSpPr>
          <p:nvPr>
            <p:ph type="sldNum" sz="quarter" idx="12"/>
          </p:nvPr>
        </p:nvSpPr>
        <p:spPr>
          <a:xfrm>
            <a:off x="6553200" y="6356350"/>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1873905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a:prstGeom prst="rect">
            <a:avLst/>
          </a:prstGeo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a:prstGeom prst="rect">
            <a:avLst/>
          </a:prstGeo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a:xfrm>
            <a:off x="457200" y="6356350"/>
            <a:ext cx="2133600" cy="365125"/>
          </a:xfrm>
          <a:prstGeom prst="rect">
            <a:avLst/>
          </a:prstGeom>
        </p:spPr>
        <p:txBody>
          <a:bodyPr/>
          <a:lstStyle/>
          <a:p>
            <a:fld id="{0B895C3B-2D9F-449A-8431-2C5E9ECFCE85}" type="datetimeFigureOut">
              <a:rPr lang="pl-PL" smtClean="0"/>
              <a:pPr/>
              <a:t>2021-06-24</a:t>
            </a:fld>
            <a:endParaRPr lang="pl-PL"/>
          </a:p>
        </p:txBody>
      </p:sp>
      <p:sp>
        <p:nvSpPr>
          <p:cNvPr id="5" name="Symbol zastępczy stopki 4"/>
          <p:cNvSpPr>
            <a:spLocks noGrp="1"/>
          </p:cNvSpPr>
          <p:nvPr>
            <p:ph type="ftr" sz="quarter" idx="11"/>
          </p:nvPr>
        </p:nvSpPr>
        <p:spPr>
          <a:xfrm>
            <a:off x="5364088" y="5133960"/>
            <a:ext cx="3456384" cy="1440160"/>
          </a:xfrm>
          <a:prstGeom prst="rect">
            <a:avLst/>
          </a:prstGeom>
        </p:spPr>
        <p:txBody>
          <a:bodyPr/>
          <a:lstStyle/>
          <a:p>
            <a:endParaRPr lang="pl-PL"/>
          </a:p>
        </p:txBody>
      </p:sp>
      <p:sp>
        <p:nvSpPr>
          <p:cNvPr id="6" name="Symbol zastępczy numeru slajdu 5"/>
          <p:cNvSpPr>
            <a:spLocks noGrp="1"/>
          </p:cNvSpPr>
          <p:nvPr>
            <p:ph type="sldNum" sz="quarter" idx="12"/>
          </p:nvPr>
        </p:nvSpPr>
        <p:spPr>
          <a:xfrm>
            <a:off x="6553200" y="6356350"/>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3081502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2877E870-9628-4C77-A067-87332E1DF4F1}" type="datetime1">
              <a:rPr lang="pl-PL" smtClean="0"/>
              <a:pPr/>
              <a:t>2021-06-24</a:t>
            </a:fld>
            <a:endParaRPr lang="pl-PL"/>
          </a:p>
        </p:txBody>
      </p:sp>
      <p:sp>
        <p:nvSpPr>
          <p:cNvPr id="5" name="Symbol zastępczy stopki 4"/>
          <p:cNvSpPr>
            <a:spLocks noGrp="1"/>
          </p:cNvSpPr>
          <p:nvPr>
            <p:ph type="ftr" sz="quarter" idx="11"/>
          </p:nvPr>
        </p:nvSpPr>
        <p:spPr/>
        <p:txBody>
          <a:bodyPr/>
          <a:lstStyle/>
          <a:p>
            <a:r>
              <a:rPr lang="pl-PL"/>
              <a:t>Wydział Teologiczny UŚ  Studia Doktoranckie </a:t>
            </a:r>
          </a:p>
        </p:txBody>
      </p:sp>
      <p:sp>
        <p:nvSpPr>
          <p:cNvPr id="6" name="Symbol zastępczy numeru slajdu 5"/>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8889545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D125AA58-808F-4267-A670-8429C600B4FF}" type="datetime1">
              <a:rPr lang="pl-PL" smtClean="0"/>
              <a:pPr/>
              <a:t>2021-06-24</a:t>
            </a:fld>
            <a:endParaRPr lang="pl-PL"/>
          </a:p>
        </p:txBody>
      </p:sp>
      <p:sp>
        <p:nvSpPr>
          <p:cNvPr id="5" name="Symbol zastępczy stopki 4"/>
          <p:cNvSpPr>
            <a:spLocks noGrp="1"/>
          </p:cNvSpPr>
          <p:nvPr>
            <p:ph type="ftr" sz="quarter" idx="11"/>
          </p:nvPr>
        </p:nvSpPr>
        <p:spPr/>
        <p:txBody>
          <a:bodyPr/>
          <a:lstStyle/>
          <a:p>
            <a:r>
              <a:rPr lang="pl-PL"/>
              <a:t>Wydział Teologiczny UŚ  Studia Doktoranckie </a:t>
            </a:r>
          </a:p>
        </p:txBody>
      </p:sp>
      <p:sp>
        <p:nvSpPr>
          <p:cNvPr id="6" name="Symbol zastępczy numeru slajdu 5"/>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21229244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73BAD6F7-1AFA-41BD-85C4-119C0901E9F7}" type="datetime1">
              <a:rPr lang="pl-PL" smtClean="0"/>
              <a:pPr/>
              <a:t>2021-06-24</a:t>
            </a:fld>
            <a:endParaRPr lang="pl-PL"/>
          </a:p>
        </p:txBody>
      </p:sp>
      <p:sp>
        <p:nvSpPr>
          <p:cNvPr id="5" name="Symbol zastępczy stopki 4"/>
          <p:cNvSpPr>
            <a:spLocks noGrp="1"/>
          </p:cNvSpPr>
          <p:nvPr>
            <p:ph type="ftr" sz="quarter" idx="11"/>
          </p:nvPr>
        </p:nvSpPr>
        <p:spPr/>
        <p:txBody>
          <a:bodyPr/>
          <a:lstStyle/>
          <a:p>
            <a:r>
              <a:rPr lang="pl-PL"/>
              <a:t>Wydział Teologiczny UŚ  Studia Doktoranckie </a:t>
            </a:r>
          </a:p>
        </p:txBody>
      </p:sp>
      <p:sp>
        <p:nvSpPr>
          <p:cNvPr id="6" name="Symbol zastępczy numeru slajdu 5"/>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18161539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4A51BBFE-EA65-4284-8DB6-020B1AEA34AE}" type="datetime1">
              <a:rPr lang="pl-PL" smtClean="0"/>
              <a:pPr/>
              <a:t>2021-06-24</a:t>
            </a:fld>
            <a:endParaRPr lang="pl-PL"/>
          </a:p>
        </p:txBody>
      </p:sp>
      <p:sp>
        <p:nvSpPr>
          <p:cNvPr id="6" name="Symbol zastępczy stopki 5"/>
          <p:cNvSpPr>
            <a:spLocks noGrp="1"/>
          </p:cNvSpPr>
          <p:nvPr>
            <p:ph type="ftr" sz="quarter" idx="11"/>
          </p:nvPr>
        </p:nvSpPr>
        <p:spPr/>
        <p:txBody>
          <a:bodyPr/>
          <a:lstStyle/>
          <a:p>
            <a:r>
              <a:rPr lang="pl-PL"/>
              <a:t>Wydział Teologiczny UŚ  Studia Doktoranckie </a:t>
            </a:r>
          </a:p>
        </p:txBody>
      </p:sp>
      <p:sp>
        <p:nvSpPr>
          <p:cNvPr id="7" name="Symbol zastępczy numeru slajdu 6"/>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30636165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BD47F14F-D74E-498E-AA96-E455FFBD268D}" type="datetime1">
              <a:rPr lang="pl-PL" smtClean="0"/>
              <a:pPr/>
              <a:t>2021-06-24</a:t>
            </a:fld>
            <a:endParaRPr lang="pl-PL"/>
          </a:p>
        </p:txBody>
      </p:sp>
      <p:sp>
        <p:nvSpPr>
          <p:cNvPr id="8" name="Symbol zastępczy stopki 7"/>
          <p:cNvSpPr>
            <a:spLocks noGrp="1"/>
          </p:cNvSpPr>
          <p:nvPr>
            <p:ph type="ftr" sz="quarter" idx="11"/>
          </p:nvPr>
        </p:nvSpPr>
        <p:spPr/>
        <p:txBody>
          <a:bodyPr/>
          <a:lstStyle/>
          <a:p>
            <a:r>
              <a:rPr lang="pl-PL"/>
              <a:t>Wydział Teologiczny UŚ  Studia Doktoranckie </a:t>
            </a:r>
          </a:p>
        </p:txBody>
      </p:sp>
      <p:sp>
        <p:nvSpPr>
          <p:cNvPr id="9" name="Symbol zastępczy numeru slajdu 8"/>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41243682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BEA88C4E-6147-4981-A33D-91F5BA71BEEE}" type="datetime1">
              <a:rPr lang="pl-PL" smtClean="0"/>
              <a:pPr/>
              <a:t>2021-06-24</a:t>
            </a:fld>
            <a:endParaRPr lang="pl-PL"/>
          </a:p>
        </p:txBody>
      </p:sp>
      <p:sp>
        <p:nvSpPr>
          <p:cNvPr id="4" name="Symbol zastępczy stopki 3"/>
          <p:cNvSpPr>
            <a:spLocks noGrp="1"/>
          </p:cNvSpPr>
          <p:nvPr>
            <p:ph type="ftr" sz="quarter" idx="11"/>
          </p:nvPr>
        </p:nvSpPr>
        <p:spPr/>
        <p:txBody>
          <a:bodyPr/>
          <a:lstStyle/>
          <a:p>
            <a:r>
              <a:rPr lang="pl-PL"/>
              <a:t>Wydział Teologiczny UŚ  Studia Doktoranckie </a:t>
            </a:r>
          </a:p>
        </p:txBody>
      </p:sp>
      <p:sp>
        <p:nvSpPr>
          <p:cNvPr id="5" name="Symbol zastępczy numeru slajdu 4"/>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30859709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BD618472-3588-459B-BC6A-CC8DCD5716C2}" type="datetime1">
              <a:rPr lang="pl-PL" smtClean="0"/>
              <a:pPr/>
              <a:t>2021-06-24</a:t>
            </a:fld>
            <a:endParaRPr lang="pl-PL"/>
          </a:p>
        </p:txBody>
      </p:sp>
      <p:sp>
        <p:nvSpPr>
          <p:cNvPr id="3" name="Symbol zastępczy stopki 2"/>
          <p:cNvSpPr>
            <a:spLocks noGrp="1"/>
          </p:cNvSpPr>
          <p:nvPr>
            <p:ph type="ftr" sz="quarter" idx="11"/>
          </p:nvPr>
        </p:nvSpPr>
        <p:spPr/>
        <p:txBody>
          <a:bodyPr/>
          <a:lstStyle/>
          <a:p>
            <a:r>
              <a:rPr lang="pl-PL"/>
              <a:t>Wydział Teologiczny UŚ  Studia Doktoranckie </a:t>
            </a:r>
          </a:p>
        </p:txBody>
      </p:sp>
      <p:sp>
        <p:nvSpPr>
          <p:cNvPr id="4" name="Symbol zastępczy numeru slajdu 3"/>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7969304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01AD6162-37B7-406A-801A-9379C42CA89C}" type="datetime1">
              <a:rPr lang="pl-PL" smtClean="0"/>
              <a:pPr/>
              <a:t>2021-06-24</a:t>
            </a:fld>
            <a:endParaRPr lang="pl-PL"/>
          </a:p>
        </p:txBody>
      </p:sp>
      <p:sp>
        <p:nvSpPr>
          <p:cNvPr id="6" name="Symbol zastępczy stopki 5"/>
          <p:cNvSpPr>
            <a:spLocks noGrp="1"/>
          </p:cNvSpPr>
          <p:nvPr>
            <p:ph type="ftr" sz="quarter" idx="11"/>
          </p:nvPr>
        </p:nvSpPr>
        <p:spPr/>
        <p:txBody>
          <a:bodyPr/>
          <a:lstStyle/>
          <a:p>
            <a:r>
              <a:rPr lang="pl-PL"/>
              <a:t>Wydział Teologiczny UŚ  Studia Doktoranckie </a:t>
            </a:r>
          </a:p>
        </p:txBody>
      </p:sp>
      <p:sp>
        <p:nvSpPr>
          <p:cNvPr id="7" name="Symbol zastępczy numeru slajdu 6"/>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4239290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p>
            <a:r>
              <a:rPr lang="pl-PL"/>
              <a:t>Kliknij, aby edytować styl</a:t>
            </a:r>
          </a:p>
        </p:txBody>
      </p:sp>
      <p:sp>
        <p:nvSpPr>
          <p:cNvPr id="3" name="Symbol zastępczy zawartości 2"/>
          <p:cNvSpPr>
            <a:spLocks noGrp="1"/>
          </p:cNvSpPr>
          <p:nvPr>
            <p:ph idx="1"/>
          </p:nvPr>
        </p:nvSpPr>
        <p:spPr>
          <a:xfrm>
            <a:off x="457200" y="1600200"/>
            <a:ext cx="8229600" cy="4525963"/>
          </a:xfrm>
          <a:prstGeom prst="rect">
            <a:avLst/>
          </a:prstGeo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a:xfrm>
            <a:off x="467544" y="5373216"/>
            <a:ext cx="2133600" cy="365125"/>
          </a:xfrm>
          <a:prstGeom prst="rect">
            <a:avLst/>
          </a:prstGeom>
        </p:spPr>
        <p:txBody>
          <a:bodyPr/>
          <a:lstStyle/>
          <a:p>
            <a:fld id="{0B895C3B-2D9F-449A-8431-2C5E9ECFCE85}" type="datetimeFigureOut">
              <a:rPr lang="pl-PL" smtClean="0"/>
              <a:pPr/>
              <a:t>2021-06-24</a:t>
            </a:fld>
            <a:endParaRPr lang="pl-PL"/>
          </a:p>
        </p:txBody>
      </p:sp>
      <p:sp>
        <p:nvSpPr>
          <p:cNvPr id="5" name="Symbol zastępczy stopki 4"/>
          <p:cNvSpPr>
            <a:spLocks noGrp="1"/>
          </p:cNvSpPr>
          <p:nvPr>
            <p:ph type="ftr" sz="quarter" idx="11"/>
          </p:nvPr>
        </p:nvSpPr>
        <p:spPr>
          <a:xfrm>
            <a:off x="4572000" y="3933056"/>
            <a:ext cx="3456384" cy="1440160"/>
          </a:xfrm>
          <a:prstGeom prst="rect">
            <a:avLst/>
          </a:prstGeom>
        </p:spPr>
        <p:txBody>
          <a:bodyPr/>
          <a:lstStyle/>
          <a:p>
            <a:endParaRPr lang="pl-PL"/>
          </a:p>
        </p:txBody>
      </p:sp>
      <p:sp>
        <p:nvSpPr>
          <p:cNvPr id="6" name="Symbol zastępczy numeru slajdu 5"/>
          <p:cNvSpPr>
            <a:spLocks noGrp="1"/>
          </p:cNvSpPr>
          <p:nvPr>
            <p:ph type="sldNum" sz="quarter" idx="12"/>
          </p:nvPr>
        </p:nvSpPr>
        <p:spPr>
          <a:xfrm>
            <a:off x="1259632" y="4581128"/>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7405656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2199C18B-9F85-45F6-BAA9-CE0C5CAA3728}" type="datetime1">
              <a:rPr lang="pl-PL" smtClean="0"/>
              <a:pPr/>
              <a:t>2021-06-24</a:t>
            </a:fld>
            <a:endParaRPr lang="pl-PL"/>
          </a:p>
        </p:txBody>
      </p:sp>
      <p:sp>
        <p:nvSpPr>
          <p:cNvPr id="6" name="Symbol zastępczy stopki 5"/>
          <p:cNvSpPr>
            <a:spLocks noGrp="1"/>
          </p:cNvSpPr>
          <p:nvPr>
            <p:ph type="ftr" sz="quarter" idx="11"/>
          </p:nvPr>
        </p:nvSpPr>
        <p:spPr/>
        <p:txBody>
          <a:bodyPr/>
          <a:lstStyle/>
          <a:p>
            <a:r>
              <a:rPr lang="pl-PL"/>
              <a:t>Wydział Teologiczny UŚ  Studia Doktoranckie </a:t>
            </a:r>
          </a:p>
        </p:txBody>
      </p:sp>
      <p:sp>
        <p:nvSpPr>
          <p:cNvPr id="7" name="Symbol zastępczy numeru slajdu 6"/>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22549173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64E9435A-8F31-4C90-A79D-C6B84094D0F3}" type="datetime1">
              <a:rPr lang="pl-PL" smtClean="0"/>
              <a:pPr/>
              <a:t>2021-06-24</a:t>
            </a:fld>
            <a:endParaRPr lang="pl-PL"/>
          </a:p>
        </p:txBody>
      </p:sp>
      <p:sp>
        <p:nvSpPr>
          <p:cNvPr id="5" name="Symbol zastępczy stopki 4"/>
          <p:cNvSpPr>
            <a:spLocks noGrp="1"/>
          </p:cNvSpPr>
          <p:nvPr>
            <p:ph type="ftr" sz="quarter" idx="11"/>
          </p:nvPr>
        </p:nvSpPr>
        <p:spPr/>
        <p:txBody>
          <a:bodyPr/>
          <a:lstStyle/>
          <a:p>
            <a:r>
              <a:rPr lang="pl-PL"/>
              <a:t>Wydział Teologiczny UŚ  Studia Doktoranckie </a:t>
            </a:r>
          </a:p>
        </p:txBody>
      </p:sp>
      <p:sp>
        <p:nvSpPr>
          <p:cNvPr id="6" name="Symbol zastępczy numeru slajdu 5"/>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19487578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D5AD459B-78B4-4990-AE98-575494A2B2E7}" type="datetime1">
              <a:rPr lang="pl-PL" smtClean="0"/>
              <a:pPr/>
              <a:t>2021-06-24</a:t>
            </a:fld>
            <a:endParaRPr lang="pl-PL"/>
          </a:p>
        </p:txBody>
      </p:sp>
      <p:sp>
        <p:nvSpPr>
          <p:cNvPr id="5" name="Symbol zastępczy stopki 4"/>
          <p:cNvSpPr>
            <a:spLocks noGrp="1"/>
          </p:cNvSpPr>
          <p:nvPr>
            <p:ph type="ftr" sz="quarter" idx="11"/>
          </p:nvPr>
        </p:nvSpPr>
        <p:spPr/>
        <p:txBody>
          <a:bodyPr/>
          <a:lstStyle/>
          <a:p>
            <a:r>
              <a:rPr lang="pl-PL"/>
              <a:t>Wydział Teologiczny UŚ  Studia Doktoranckie </a:t>
            </a:r>
          </a:p>
        </p:txBody>
      </p:sp>
      <p:sp>
        <p:nvSpPr>
          <p:cNvPr id="6" name="Symbol zastępczy numeru slajdu 5"/>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4266023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główek sekcji">
    <p:spTree>
      <p:nvGrpSpPr>
        <p:cNvPr id="1" name=""/>
        <p:cNvGrpSpPr/>
        <p:nvPr/>
      </p:nvGrpSpPr>
      <p:grpSpPr>
        <a:xfrm>
          <a:off x="0" y="0"/>
          <a:ext cx="0" cy="0"/>
          <a:chOff x="0" y="0"/>
          <a:chExt cx="0" cy="0"/>
        </a:xfrm>
      </p:grpSpPr>
      <p:cxnSp>
        <p:nvCxnSpPr>
          <p:cNvPr id="9" name="Łącznik prostoliniowy 8"/>
          <p:cNvCxnSpPr/>
          <p:nvPr userDrawn="1"/>
        </p:nvCxnSpPr>
        <p:spPr>
          <a:xfrm>
            <a:off x="0" y="836712"/>
            <a:ext cx="9144000" cy="0"/>
          </a:xfrm>
          <a:prstGeom prst="line">
            <a:avLst/>
          </a:prstGeom>
          <a:ln w="127000" cmpd="thickThi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0434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a:xfrm>
            <a:off x="457200" y="6356350"/>
            <a:ext cx="2133600" cy="365125"/>
          </a:xfrm>
          <a:prstGeom prst="rect">
            <a:avLst/>
          </a:prstGeom>
        </p:spPr>
        <p:txBody>
          <a:bodyPr/>
          <a:lstStyle/>
          <a:p>
            <a:fld id="{0B895C3B-2D9F-449A-8431-2C5E9ECFCE85}" type="datetimeFigureOut">
              <a:rPr lang="pl-PL" smtClean="0"/>
              <a:pPr/>
              <a:t>2021-06-24</a:t>
            </a:fld>
            <a:endParaRPr lang="pl-PL"/>
          </a:p>
        </p:txBody>
      </p:sp>
      <p:sp>
        <p:nvSpPr>
          <p:cNvPr id="6" name="Symbol zastępczy stopki 5"/>
          <p:cNvSpPr>
            <a:spLocks noGrp="1"/>
          </p:cNvSpPr>
          <p:nvPr>
            <p:ph type="ftr" sz="quarter" idx="11"/>
          </p:nvPr>
        </p:nvSpPr>
        <p:spPr>
          <a:xfrm>
            <a:off x="5364088" y="5133960"/>
            <a:ext cx="3456384" cy="1440160"/>
          </a:xfrm>
          <a:prstGeom prst="rect">
            <a:avLst/>
          </a:prstGeom>
        </p:spPr>
        <p:txBody>
          <a:bodyPr/>
          <a:lstStyle/>
          <a:p>
            <a:endParaRPr lang="pl-PL"/>
          </a:p>
        </p:txBody>
      </p:sp>
      <p:sp>
        <p:nvSpPr>
          <p:cNvPr id="7" name="Symbol zastępczy numeru slajdu 6"/>
          <p:cNvSpPr>
            <a:spLocks noGrp="1"/>
          </p:cNvSpPr>
          <p:nvPr>
            <p:ph type="sldNum" sz="quarter" idx="12"/>
          </p:nvPr>
        </p:nvSpPr>
        <p:spPr>
          <a:xfrm>
            <a:off x="6553200" y="6356350"/>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1113973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a:xfrm>
            <a:off x="457200" y="6356350"/>
            <a:ext cx="2133600" cy="365125"/>
          </a:xfrm>
          <a:prstGeom prst="rect">
            <a:avLst/>
          </a:prstGeom>
        </p:spPr>
        <p:txBody>
          <a:bodyPr/>
          <a:lstStyle/>
          <a:p>
            <a:fld id="{0B895C3B-2D9F-449A-8431-2C5E9ECFCE85}" type="datetimeFigureOut">
              <a:rPr lang="pl-PL" smtClean="0"/>
              <a:pPr/>
              <a:t>2021-06-24</a:t>
            </a:fld>
            <a:endParaRPr lang="pl-PL"/>
          </a:p>
        </p:txBody>
      </p:sp>
      <p:sp>
        <p:nvSpPr>
          <p:cNvPr id="8" name="Symbol zastępczy stopki 7"/>
          <p:cNvSpPr>
            <a:spLocks noGrp="1"/>
          </p:cNvSpPr>
          <p:nvPr>
            <p:ph type="ftr" sz="quarter" idx="11"/>
          </p:nvPr>
        </p:nvSpPr>
        <p:spPr>
          <a:xfrm>
            <a:off x="5364088" y="5133960"/>
            <a:ext cx="3456384" cy="1440160"/>
          </a:xfrm>
          <a:prstGeom prst="rect">
            <a:avLst/>
          </a:prstGeom>
        </p:spPr>
        <p:txBody>
          <a:bodyPr/>
          <a:lstStyle/>
          <a:p>
            <a:endParaRPr lang="pl-PL"/>
          </a:p>
        </p:txBody>
      </p:sp>
      <p:sp>
        <p:nvSpPr>
          <p:cNvPr id="9" name="Symbol zastępczy numeru slajdu 8"/>
          <p:cNvSpPr>
            <a:spLocks noGrp="1"/>
          </p:cNvSpPr>
          <p:nvPr>
            <p:ph type="sldNum" sz="quarter" idx="12"/>
          </p:nvPr>
        </p:nvSpPr>
        <p:spPr>
          <a:xfrm>
            <a:off x="6553200" y="6356350"/>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1332961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p>
            <a:r>
              <a:rPr lang="pl-PL"/>
              <a:t>Kliknij, aby edytować styl</a:t>
            </a:r>
          </a:p>
        </p:txBody>
      </p:sp>
      <p:sp>
        <p:nvSpPr>
          <p:cNvPr id="3" name="Symbol zastępczy daty 2"/>
          <p:cNvSpPr>
            <a:spLocks noGrp="1"/>
          </p:cNvSpPr>
          <p:nvPr>
            <p:ph type="dt" sz="half" idx="10"/>
          </p:nvPr>
        </p:nvSpPr>
        <p:spPr>
          <a:xfrm>
            <a:off x="457200" y="6356350"/>
            <a:ext cx="2133600" cy="365125"/>
          </a:xfrm>
          <a:prstGeom prst="rect">
            <a:avLst/>
          </a:prstGeom>
        </p:spPr>
        <p:txBody>
          <a:bodyPr/>
          <a:lstStyle/>
          <a:p>
            <a:fld id="{0B895C3B-2D9F-449A-8431-2C5E9ECFCE85}" type="datetimeFigureOut">
              <a:rPr lang="pl-PL" smtClean="0"/>
              <a:pPr/>
              <a:t>2021-06-24</a:t>
            </a:fld>
            <a:endParaRPr lang="pl-PL"/>
          </a:p>
        </p:txBody>
      </p:sp>
      <p:sp>
        <p:nvSpPr>
          <p:cNvPr id="4" name="Symbol zastępczy stopki 3"/>
          <p:cNvSpPr>
            <a:spLocks noGrp="1"/>
          </p:cNvSpPr>
          <p:nvPr>
            <p:ph type="ftr" sz="quarter" idx="11"/>
          </p:nvPr>
        </p:nvSpPr>
        <p:spPr>
          <a:xfrm>
            <a:off x="5364088" y="5133960"/>
            <a:ext cx="3456384" cy="1440160"/>
          </a:xfrm>
          <a:prstGeom prst="rect">
            <a:avLst/>
          </a:prstGeom>
        </p:spPr>
        <p:txBody>
          <a:bodyPr/>
          <a:lstStyle/>
          <a:p>
            <a:endParaRPr lang="pl-PL"/>
          </a:p>
        </p:txBody>
      </p:sp>
      <p:sp>
        <p:nvSpPr>
          <p:cNvPr id="5" name="Symbol zastępczy numeru slajdu 4"/>
          <p:cNvSpPr>
            <a:spLocks noGrp="1"/>
          </p:cNvSpPr>
          <p:nvPr>
            <p:ph type="sldNum" sz="quarter" idx="12"/>
          </p:nvPr>
        </p:nvSpPr>
        <p:spPr>
          <a:xfrm>
            <a:off x="6553200" y="6356350"/>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1718872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a:xfrm>
            <a:off x="457200" y="6356350"/>
            <a:ext cx="2133600" cy="365125"/>
          </a:xfrm>
          <a:prstGeom prst="rect">
            <a:avLst/>
          </a:prstGeom>
        </p:spPr>
        <p:txBody>
          <a:bodyPr/>
          <a:lstStyle/>
          <a:p>
            <a:fld id="{0B895C3B-2D9F-449A-8431-2C5E9ECFCE85}" type="datetimeFigureOut">
              <a:rPr lang="pl-PL" smtClean="0"/>
              <a:pPr/>
              <a:t>2021-06-24</a:t>
            </a:fld>
            <a:endParaRPr lang="pl-PL"/>
          </a:p>
        </p:txBody>
      </p:sp>
      <p:sp>
        <p:nvSpPr>
          <p:cNvPr id="3" name="Symbol zastępczy stopki 2"/>
          <p:cNvSpPr>
            <a:spLocks noGrp="1"/>
          </p:cNvSpPr>
          <p:nvPr>
            <p:ph type="ftr" sz="quarter" idx="11"/>
          </p:nvPr>
        </p:nvSpPr>
        <p:spPr>
          <a:xfrm>
            <a:off x="5364088" y="5133960"/>
            <a:ext cx="3456384" cy="1440160"/>
          </a:xfrm>
          <a:prstGeom prst="rect">
            <a:avLst/>
          </a:prstGeom>
        </p:spPr>
        <p:txBody>
          <a:bodyPr/>
          <a:lstStyle/>
          <a:p>
            <a:endParaRPr lang="pl-PL"/>
          </a:p>
        </p:txBody>
      </p:sp>
      <p:sp>
        <p:nvSpPr>
          <p:cNvPr id="4" name="Symbol zastępczy numeru slajdu 3"/>
          <p:cNvSpPr>
            <a:spLocks noGrp="1"/>
          </p:cNvSpPr>
          <p:nvPr>
            <p:ph type="sldNum" sz="quarter" idx="12"/>
          </p:nvPr>
        </p:nvSpPr>
        <p:spPr>
          <a:xfrm>
            <a:off x="6553200" y="6356350"/>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933967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a:prstGeom prst="rect">
            <a:avLst/>
          </a:prstGeo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a:xfrm>
            <a:off x="457200" y="6356350"/>
            <a:ext cx="2133600" cy="365125"/>
          </a:xfrm>
          <a:prstGeom prst="rect">
            <a:avLst/>
          </a:prstGeom>
        </p:spPr>
        <p:txBody>
          <a:bodyPr/>
          <a:lstStyle/>
          <a:p>
            <a:fld id="{0B895C3B-2D9F-449A-8431-2C5E9ECFCE85}" type="datetimeFigureOut">
              <a:rPr lang="pl-PL" smtClean="0"/>
              <a:pPr/>
              <a:t>2021-06-24</a:t>
            </a:fld>
            <a:endParaRPr lang="pl-PL"/>
          </a:p>
        </p:txBody>
      </p:sp>
      <p:sp>
        <p:nvSpPr>
          <p:cNvPr id="6" name="Symbol zastępczy stopki 5"/>
          <p:cNvSpPr>
            <a:spLocks noGrp="1"/>
          </p:cNvSpPr>
          <p:nvPr>
            <p:ph type="ftr" sz="quarter" idx="11"/>
          </p:nvPr>
        </p:nvSpPr>
        <p:spPr>
          <a:xfrm>
            <a:off x="5364088" y="5133960"/>
            <a:ext cx="3456384" cy="1440160"/>
          </a:xfrm>
          <a:prstGeom prst="rect">
            <a:avLst/>
          </a:prstGeom>
        </p:spPr>
        <p:txBody>
          <a:bodyPr/>
          <a:lstStyle/>
          <a:p>
            <a:endParaRPr lang="pl-PL"/>
          </a:p>
        </p:txBody>
      </p:sp>
      <p:sp>
        <p:nvSpPr>
          <p:cNvPr id="7" name="Symbol zastępczy numeru slajdu 6"/>
          <p:cNvSpPr>
            <a:spLocks noGrp="1"/>
          </p:cNvSpPr>
          <p:nvPr>
            <p:ph type="sldNum" sz="quarter" idx="12"/>
          </p:nvPr>
        </p:nvSpPr>
        <p:spPr>
          <a:xfrm>
            <a:off x="6553200" y="6356350"/>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2186908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a:prstGeom prst="rect">
            <a:avLst/>
          </a:prstGeo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a:xfrm>
            <a:off x="457200" y="6356350"/>
            <a:ext cx="2133600" cy="365125"/>
          </a:xfrm>
          <a:prstGeom prst="rect">
            <a:avLst/>
          </a:prstGeom>
        </p:spPr>
        <p:txBody>
          <a:bodyPr/>
          <a:lstStyle/>
          <a:p>
            <a:fld id="{0B895C3B-2D9F-449A-8431-2C5E9ECFCE85}" type="datetimeFigureOut">
              <a:rPr lang="pl-PL" smtClean="0"/>
              <a:pPr/>
              <a:t>2021-06-24</a:t>
            </a:fld>
            <a:endParaRPr lang="pl-PL"/>
          </a:p>
        </p:txBody>
      </p:sp>
      <p:sp>
        <p:nvSpPr>
          <p:cNvPr id="6" name="Symbol zastępczy stopki 5"/>
          <p:cNvSpPr>
            <a:spLocks noGrp="1"/>
          </p:cNvSpPr>
          <p:nvPr>
            <p:ph type="ftr" sz="quarter" idx="11"/>
          </p:nvPr>
        </p:nvSpPr>
        <p:spPr>
          <a:xfrm>
            <a:off x="5364088" y="5133960"/>
            <a:ext cx="3456384" cy="1440160"/>
          </a:xfrm>
          <a:prstGeom prst="rect">
            <a:avLst/>
          </a:prstGeom>
        </p:spPr>
        <p:txBody>
          <a:bodyPr/>
          <a:lstStyle/>
          <a:p>
            <a:endParaRPr lang="pl-PL"/>
          </a:p>
        </p:txBody>
      </p:sp>
      <p:sp>
        <p:nvSpPr>
          <p:cNvPr id="7" name="Symbol zastępczy numeru slajdu 6"/>
          <p:cNvSpPr>
            <a:spLocks noGrp="1"/>
          </p:cNvSpPr>
          <p:nvPr>
            <p:ph type="sldNum" sz="quarter" idx="12"/>
          </p:nvPr>
        </p:nvSpPr>
        <p:spPr>
          <a:xfrm>
            <a:off x="6553200" y="6356350"/>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475838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1" name="Łącznik prostoliniowy 10"/>
          <p:cNvCxnSpPr/>
          <p:nvPr userDrawn="1"/>
        </p:nvCxnSpPr>
        <p:spPr>
          <a:xfrm>
            <a:off x="0" y="6440237"/>
            <a:ext cx="9144000" cy="0"/>
          </a:xfrm>
          <a:prstGeom prst="line">
            <a:avLst/>
          </a:prstGeom>
          <a:ln w="31750" cap="rnd" cmpd="thickThin">
            <a:solidFill>
              <a:srgbClr val="002060"/>
            </a:solidFill>
          </a:ln>
        </p:spPr>
        <p:style>
          <a:lnRef idx="1">
            <a:schemeClr val="accent1"/>
          </a:lnRef>
          <a:fillRef idx="0">
            <a:schemeClr val="accent1"/>
          </a:fillRef>
          <a:effectRef idx="0">
            <a:schemeClr val="accent1"/>
          </a:effectRef>
          <a:fontRef idx="minor">
            <a:schemeClr val="tx1"/>
          </a:fontRef>
        </p:style>
      </p:cxnSp>
      <p:pic>
        <p:nvPicPr>
          <p:cNvPr id="13" name="Obraz 12"/>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8748464" y="6486329"/>
            <a:ext cx="362379" cy="371671"/>
          </a:xfrm>
          <a:prstGeom prst="rect">
            <a:avLst/>
          </a:prstGeom>
        </p:spPr>
      </p:pic>
      <p:sp>
        <p:nvSpPr>
          <p:cNvPr id="15" name="pole tekstowe 14"/>
          <p:cNvSpPr txBox="1"/>
          <p:nvPr userDrawn="1"/>
        </p:nvSpPr>
        <p:spPr>
          <a:xfrm>
            <a:off x="107504" y="6541359"/>
            <a:ext cx="2781531" cy="261610"/>
          </a:xfrm>
          <a:prstGeom prst="rect">
            <a:avLst/>
          </a:prstGeom>
          <a:noFill/>
        </p:spPr>
        <p:txBody>
          <a:bodyPr wrap="none" rtlCol="0">
            <a:spAutoFit/>
          </a:bodyPr>
          <a:lstStyle/>
          <a:p>
            <a:r>
              <a:rPr lang="pl-PL" sz="1100" b="1" dirty="0">
                <a:solidFill>
                  <a:srgbClr val="002060"/>
                </a:solidFill>
              </a:rPr>
              <a:t>Wydział Teologiczny UŚ Studia Doktoranckie</a:t>
            </a:r>
          </a:p>
        </p:txBody>
      </p:sp>
    </p:spTree>
    <p:extLst>
      <p:ext uri="{BB962C8B-B14F-4D97-AF65-F5344CB8AC3E}">
        <p14:creationId xmlns:p14="http://schemas.microsoft.com/office/powerpoint/2010/main" val="23979819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AEAAA8-DBE4-4F83-B334-33DB7C473A26}" type="datetime1">
              <a:rPr lang="pl-PL" smtClean="0"/>
              <a:pPr/>
              <a:t>2021-06-24</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l-PL"/>
              <a:t>Wydział Teologiczny UŚ  Studia Doktoranckie </a:t>
            </a: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9D952F-769E-42C1-B90B-0DE21D38A35A}" type="slidenum">
              <a:rPr lang="pl-PL" smtClean="0"/>
              <a:pPr/>
              <a:t>‹#›</a:t>
            </a:fld>
            <a:endParaRPr lang="pl-PL"/>
          </a:p>
        </p:txBody>
      </p:sp>
    </p:spTree>
    <p:extLst>
      <p:ext uri="{BB962C8B-B14F-4D97-AF65-F5344CB8AC3E}">
        <p14:creationId xmlns:p14="http://schemas.microsoft.com/office/powerpoint/2010/main" val="36492558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pole tekstowe 3"/>
          <p:cNvSpPr txBox="1"/>
          <p:nvPr/>
        </p:nvSpPr>
        <p:spPr>
          <a:xfrm>
            <a:off x="0" y="1647091"/>
            <a:ext cx="9144000" cy="34778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endParaRPr lang="pl-PL" dirty="0"/>
          </a:p>
          <a:p>
            <a:pPr algn="ctr"/>
            <a:endParaRPr lang="pl-PL" sz="4000" b="1" dirty="0"/>
          </a:p>
          <a:p>
            <a:pPr algn="ctr"/>
            <a:r>
              <a:rPr lang="pl-PL" sz="4000" b="1" dirty="0"/>
              <a:t>Eucharystia</a:t>
            </a:r>
          </a:p>
          <a:p>
            <a:pPr algn="ctr"/>
            <a:endParaRPr lang="pl-PL" sz="3200" b="1" dirty="0"/>
          </a:p>
          <a:p>
            <a:pPr algn="ctr"/>
            <a:r>
              <a:rPr lang="pl-PL" sz="3200" b="1" dirty="0"/>
              <a:t>Część 7.</a:t>
            </a:r>
          </a:p>
          <a:p>
            <a:pPr algn="ctr"/>
            <a:endParaRPr lang="pl-PL" sz="4000" dirty="0"/>
          </a:p>
          <a:p>
            <a:pPr algn="ctr"/>
            <a:endParaRPr lang="pl-PL" dirty="0"/>
          </a:p>
        </p:txBody>
      </p:sp>
      <p:sp>
        <p:nvSpPr>
          <p:cNvPr id="6" name="Prostokąt 5">
            <a:extLst>
              <a:ext uri="{FF2B5EF4-FFF2-40B4-BE49-F238E27FC236}">
                <a16:creationId xmlns:a16="http://schemas.microsoft.com/office/drawing/2014/main" id="{32CFAC50-56F8-4F81-84C4-32E14C233230}"/>
              </a:ext>
            </a:extLst>
          </p:cNvPr>
          <p:cNvSpPr/>
          <p:nvPr/>
        </p:nvSpPr>
        <p:spPr>
          <a:xfrm>
            <a:off x="4860032" y="476672"/>
            <a:ext cx="3600400" cy="461665"/>
          </a:xfrm>
          <a:prstGeom prst="rect">
            <a:avLst/>
          </a:prstGeom>
          <a:solidFill>
            <a:schemeClr val="tx2">
              <a:lumMod val="60000"/>
              <a:lumOff val="40000"/>
            </a:schemeClr>
          </a:solidFill>
        </p:spPr>
        <p:txBody>
          <a:bodyPr wrap="square">
            <a:spAutoFit/>
          </a:bodyPr>
          <a:ls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pl-PL" altLang="pl-PL" sz="2400" dirty="0">
                <a:solidFill>
                  <a:schemeClr val="bg1"/>
                </a:solidFill>
                <a:cs typeface="Arial" panose="020B0604020202020204" pitchFamily="34" charset="0"/>
              </a:rPr>
              <a:t>Katecheza dla dorosłych </a:t>
            </a:r>
            <a:endParaRPr lang="pl-PL" sz="2400" dirty="0">
              <a:solidFill>
                <a:schemeClr val="bg1"/>
              </a:solidFill>
            </a:endParaRPr>
          </a:p>
        </p:txBody>
      </p:sp>
      <p:sp>
        <p:nvSpPr>
          <p:cNvPr id="2" name="pole tekstowe 1">
            <a:extLst>
              <a:ext uri="{FF2B5EF4-FFF2-40B4-BE49-F238E27FC236}">
                <a16:creationId xmlns:a16="http://schemas.microsoft.com/office/drawing/2014/main" id="{F53E7559-E73F-41D7-8462-519D36BB26C6}"/>
              </a:ext>
            </a:extLst>
          </p:cNvPr>
          <p:cNvSpPr txBox="1"/>
          <p:nvPr/>
        </p:nvSpPr>
        <p:spPr>
          <a:xfrm>
            <a:off x="6948264" y="6465004"/>
            <a:ext cx="2080313" cy="369332"/>
          </a:xfrm>
          <a:prstGeom prst="rect">
            <a:avLst/>
          </a:prstGeom>
          <a:noFill/>
        </p:spPr>
        <p:txBody>
          <a:bodyPr wrap="none" rtlCol="0">
            <a:spAutoFit/>
          </a:bodyPr>
          <a:lstStyle/>
          <a:p>
            <a:r>
              <a:rPr lang="pl-PL" dirty="0"/>
              <a:t>Ks. Leszek Szewczyk</a:t>
            </a:r>
          </a:p>
        </p:txBody>
      </p:sp>
      <p:pic>
        <p:nvPicPr>
          <p:cNvPr id="7" name="Obraz 6">
            <a:extLst>
              <a:ext uri="{FF2B5EF4-FFF2-40B4-BE49-F238E27FC236}">
                <a16:creationId xmlns:a16="http://schemas.microsoft.com/office/drawing/2014/main" id="{9BD1C44A-EB4A-4982-8B44-5193993FAF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91439" cy="1072272"/>
          </a:xfrm>
          <a:prstGeom prst="rect">
            <a:avLst/>
          </a:prstGeom>
        </p:spPr>
      </p:pic>
      <p:sp>
        <p:nvSpPr>
          <p:cNvPr id="3" name="pole tekstowe 2">
            <a:extLst>
              <a:ext uri="{FF2B5EF4-FFF2-40B4-BE49-F238E27FC236}">
                <a16:creationId xmlns:a16="http://schemas.microsoft.com/office/drawing/2014/main" id="{40920211-9CB8-4EC8-8045-F6BFBFD724DD}"/>
              </a:ext>
            </a:extLst>
          </p:cNvPr>
          <p:cNvSpPr txBox="1"/>
          <p:nvPr/>
        </p:nvSpPr>
        <p:spPr>
          <a:xfrm>
            <a:off x="791439" y="0"/>
            <a:ext cx="888385" cy="430887"/>
          </a:xfrm>
          <a:prstGeom prst="rect">
            <a:avLst/>
          </a:prstGeom>
          <a:noFill/>
        </p:spPr>
        <p:txBody>
          <a:bodyPr wrap="none" rtlCol="0">
            <a:spAutoFit/>
          </a:bodyPr>
          <a:lstStyle/>
          <a:p>
            <a:r>
              <a:rPr lang="pl-PL" sz="1100" dirty="0"/>
              <a:t>Parafia NSPJ</a:t>
            </a:r>
          </a:p>
          <a:p>
            <a:r>
              <a:rPr lang="pl-PL" sz="1100" dirty="0"/>
              <a:t>Mysłowice</a:t>
            </a:r>
          </a:p>
        </p:txBody>
      </p:sp>
    </p:spTree>
    <p:extLst>
      <p:ext uri="{BB962C8B-B14F-4D97-AF65-F5344CB8AC3E}">
        <p14:creationId xmlns:p14="http://schemas.microsoft.com/office/powerpoint/2010/main" val="713952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397673"/>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endParaRPr lang="pl-PL" sz="20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
        <p:nvSpPr>
          <p:cNvPr id="7" name="pole tekstowe 6">
            <a:extLst>
              <a:ext uri="{FF2B5EF4-FFF2-40B4-BE49-F238E27FC236}">
                <a16:creationId xmlns:a16="http://schemas.microsoft.com/office/drawing/2014/main" id="{2C7F8E77-EAC7-4688-9D09-0D7066690F16}"/>
              </a:ext>
            </a:extLst>
          </p:cNvPr>
          <p:cNvSpPr txBox="1"/>
          <p:nvPr/>
        </p:nvSpPr>
        <p:spPr>
          <a:xfrm>
            <a:off x="-4" y="403613"/>
            <a:ext cx="9121348" cy="6247864"/>
          </a:xfrm>
          <a:prstGeom prst="rect">
            <a:avLst/>
          </a:prstGeom>
          <a:noFill/>
        </p:spPr>
        <p:txBody>
          <a:bodyPr wrap="square">
            <a:spAutoFit/>
          </a:bodyPr>
          <a:lstStyle/>
          <a:p>
            <a:pPr algn="ctr"/>
            <a:r>
              <a:rPr lang="pl-PL" sz="2000" spc="10" dirty="0">
                <a:effectLst/>
                <a:latin typeface="Bookman Old Style" panose="02050604050505020204" pitchFamily="18" charset="0"/>
                <a:ea typeface="Times New Roman" panose="02020603050405020304" pitchFamily="18" charset="0"/>
              </a:rPr>
              <a:t> </a:t>
            </a:r>
            <a:r>
              <a:rPr lang="pl-PL" sz="2000" b="1" spc="10" dirty="0">
                <a:latin typeface="Bookman Old Style" panose="02050604050505020204" pitchFamily="18" charset="0"/>
                <a:ea typeface="Times New Roman" panose="02020603050405020304" pitchFamily="18" charset="0"/>
              </a:rPr>
              <a:t>św. Ojciec Pio (1)</a:t>
            </a:r>
            <a:endParaRPr lang="pl-PL" sz="2000" spc="10" dirty="0">
              <a:effectLst/>
              <a:latin typeface="Bookman Old Style" panose="02050604050505020204" pitchFamily="18" charset="0"/>
              <a:ea typeface="Times New Roman" panose="02020603050405020304" pitchFamily="18" charset="0"/>
            </a:endParaRPr>
          </a:p>
          <a:p>
            <a:endParaRPr lang="pl-PL" sz="2000" spc="10" dirty="0">
              <a:effectLst/>
              <a:latin typeface="Bookman Old Style" panose="02050604050505020204" pitchFamily="18" charset="0"/>
              <a:ea typeface="Times New Roman" panose="02020603050405020304" pitchFamily="18" charset="0"/>
            </a:endParaRPr>
          </a:p>
          <a:p>
            <a:r>
              <a:rPr lang="pl-PL" sz="2000" spc="10" dirty="0">
                <a:effectLst/>
                <a:latin typeface="Bookman Old Style" panose="02050604050505020204" pitchFamily="18" charset="0"/>
                <a:ea typeface="Times New Roman" panose="02020603050405020304" pitchFamily="18" charset="0"/>
              </a:rPr>
              <a:t>Do nas należy obrona czci Tego najłagodniejszego Baranka w Eucharystii.</a:t>
            </a:r>
            <a:endParaRPr lang="pl-PL" sz="2000" dirty="0">
              <a:effectLst/>
              <a:latin typeface="Bookman Old Style" panose="02050604050505020204" pitchFamily="18" charset="0"/>
              <a:ea typeface="Times New Roman" panose="02020603050405020304" pitchFamily="18" charset="0"/>
            </a:endParaRPr>
          </a:p>
          <a:p>
            <a:pPr algn="l"/>
            <a:r>
              <a:rPr lang="pl-PL" sz="2000" spc="10" dirty="0">
                <a:effectLst/>
                <a:latin typeface="Bookman Old Style" panose="02050604050505020204" pitchFamily="18" charset="0"/>
                <a:ea typeface="Times New Roman" panose="02020603050405020304" pitchFamily="18" charset="0"/>
              </a:rPr>
              <a:t> </a:t>
            </a:r>
            <a:endParaRPr lang="pl-PL" sz="2000" dirty="0">
              <a:effectLst/>
              <a:latin typeface="Bookman Old Style" panose="02050604050505020204" pitchFamily="18" charset="0"/>
              <a:ea typeface="Times New Roman" panose="02020603050405020304" pitchFamily="18" charset="0"/>
            </a:endParaRPr>
          </a:p>
          <a:p>
            <a:pPr algn="l"/>
            <a:r>
              <a:rPr lang="pl-PL" sz="2000" spc="10" dirty="0">
                <a:effectLst/>
                <a:latin typeface="Bookman Old Style" panose="02050604050505020204" pitchFamily="18" charset="0"/>
                <a:ea typeface="Times New Roman" panose="02020603050405020304" pitchFamily="18" charset="0"/>
              </a:rPr>
              <a:t>Pan Bóg w Eucharystii składa nam pocałunki miłości. Zatem przyjmujmy z wielką wiarą i miłością Komunię Świętą. </a:t>
            </a:r>
            <a:endParaRPr lang="pl-PL" sz="2000" dirty="0">
              <a:effectLst/>
              <a:latin typeface="Bookman Old Style" panose="02050604050505020204" pitchFamily="18" charset="0"/>
              <a:ea typeface="Times New Roman" panose="02020603050405020304" pitchFamily="18" charset="0"/>
            </a:endParaRPr>
          </a:p>
          <a:p>
            <a:pPr algn="l"/>
            <a:r>
              <a:rPr lang="pl-PL" sz="2000" spc="10" dirty="0">
                <a:effectLst/>
                <a:latin typeface="Bookman Old Style" panose="02050604050505020204" pitchFamily="18" charset="0"/>
                <a:ea typeface="Times New Roman" panose="02020603050405020304" pitchFamily="18" charset="0"/>
              </a:rPr>
              <a:t> </a:t>
            </a:r>
            <a:endParaRPr lang="pl-PL" sz="2000" dirty="0">
              <a:effectLst/>
              <a:latin typeface="Bookman Old Style" panose="02050604050505020204" pitchFamily="18" charset="0"/>
              <a:ea typeface="Times New Roman" panose="02020603050405020304" pitchFamily="18" charset="0"/>
            </a:endParaRPr>
          </a:p>
          <a:p>
            <a:r>
              <a:rPr lang="pl-PL" sz="2000" spc="10" dirty="0">
                <a:effectLst/>
                <a:latin typeface="Bookman Old Style" panose="02050604050505020204" pitchFamily="18" charset="0"/>
                <a:ea typeface="Times New Roman" panose="02020603050405020304" pitchFamily="18" charset="0"/>
              </a:rPr>
              <a:t>Póki nie jesteśmy pewni, że nasze sumienie jest obciążone ciężką winą nie należy zaprzestawać przyjmowania Komunii świętej. </a:t>
            </a:r>
          </a:p>
          <a:p>
            <a:endParaRPr lang="pl-PL" sz="2000" spc="10" dirty="0">
              <a:latin typeface="Bookman Old Style" panose="02050604050505020204" pitchFamily="18" charset="0"/>
              <a:ea typeface="Calibri" panose="020F0502020204030204" pitchFamily="34" charset="0"/>
            </a:endParaRPr>
          </a:p>
          <a:p>
            <a:r>
              <a:rPr lang="pl-PL" sz="2000" spc="10" dirty="0">
                <a:latin typeface="Bookman Old Style" panose="02050604050505020204" pitchFamily="18" charset="0"/>
                <a:ea typeface="Calibri" panose="020F0502020204030204" pitchFamily="34" charset="0"/>
              </a:rPr>
              <a:t>Jak mogę nosić w mym małym sercu Nieskończonego? Jak mogę zamykać Boga w małej celi mej duszy? Moja dusza napełnia się w bólu i miłości. Napełnia mnie trwoga, że nie zdołam zatrzymać Go w wąskiej przestrzeni mego serca</a:t>
            </a:r>
          </a:p>
          <a:p>
            <a:endParaRPr lang="pl-PL" sz="2000" spc="10" dirty="0">
              <a:latin typeface="Bookman Old Style" panose="02050604050505020204" pitchFamily="18" charset="0"/>
              <a:ea typeface="Times New Roman" panose="02020603050405020304" pitchFamily="18" charset="0"/>
            </a:endParaRPr>
          </a:p>
          <a:p>
            <a:r>
              <a:rPr lang="pl-PL" sz="2000" spc="10" dirty="0">
                <a:latin typeface="Bookman Old Style" panose="02050604050505020204" pitchFamily="18" charset="0"/>
                <a:ea typeface="Times New Roman" panose="02020603050405020304" pitchFamily="18" charset="0"/>
              </a:rPr>
              <a:t>Niegodni Jezusa jesteśmy wszyscy, ale to On nas zaprasza. On tego chce. Upokorzmy się przed Nim! </a:t>
            </a:r>
            <a:endParaRPr lang="pl-PL" sz="2000" dirty="0">
              <a:latin typeface="Bookman Old Style" panose="02050604050505020204" pitchFamily="18" charset="0"/>
              <a:ea typeface="Times New Roman" panose="02020603050405020304" pitchFamily="18" charset="0"/>
            </a:endParaRPr>
          </a:p>
          <a:p>
            <a:r>
              <a:rPr lang="pl-PL" sz="2000" spc="10" dirty="0">
                <a:latin typeface="Bookman Old Style" panose="02050604050505020204" pitchFamily="18" charset="0"/>
                <a:ea typeface="Times New Roman" panose="02020603050405020304" pitchFamily="18" charset="0"/>
              </a:rPr>
              <a:t> </a:t>
            </a:r>
            <a:endParaRPr lang="pl-PL" sz="2000" dirty="0">
              <a:latin typeface="Bookman Old Style" panose="02050604050505020204" pitchFamily="18" charset="0"/>
              <a:ea typeface="Times New Roman" panose="02020603050405020304" pitchFamily="18" charset="0"/>
            </a:endParaRPr>
          </a:p>
          <a:p>
            <a:endParaRPr lang="pl-PL" sz="2000" dirty="0">
              <a:effectLst/>
              <a:latin typeface="Bookman Old Style" panose="02050604050505020204" pitchFamily="18" charset="0"/>
              <a:ea typeface="Times New Roman" panose="02020603050405020304" pitchFamily="18" charset="0"/>
            </a:endParaRPr>
          </a:p>
        </p:txBody>
      </p:sp>
    </p:spTree>
    <p:extLst>
      <p:ext uri="{BB962C8B-B14F-4D97-AF65-F5344CB8AC3E}">
        <p14:creationId xmlns:p14="http://schemas.microsoft.com/office/powerpoint/2010/main" val="466991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397673"/>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endParaRPr lang="pl-PL" sz="20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
        <p:nvSpPr>
          <p:cNvPr id="7" name="pole tekstowe 6">
            <a:extLst>
              <a:ext uri="{FF2B5EF4-FFF2-40B4-BE49-F238E27FC236}">
                <a16:creationId xmlns:a16="http://schemas.microsoft.com/office/drawing/2014/main" id="{2C7F8E77-EAC7-4688-9D09-0D7066690F16}"/>
              </a:ext>
            </a:extLst>
          </p:cNvPr>
          <p:cNvSpPr txBox="1"/>
          <p:nvPr/>
        </p:nvSpPr>
        <p:spPr>
          <a:xfrm>
            <a:off x="-20734" y="345038"/>
            <a:ext cx="9121348" cy="6120650"/>
          </a:xfrm>
          <a:prstGeom prst="rect">
            <a:avLst/>
          </a:prstGeom>
          <a:noFill/>
        </p:spPr>
        <p:txBody>
          <a:bodyPr wrap="square">
            <a:spAutoFit/>
          </a:bodyPr>
          <a:lstStyle/>
          <a:p>
            <a:pPr algn="ctr"/>
            <a:endParaRPr lang="pl-PL" sz="2000" spc="10" dirty="0">
              <a:effectLst/>
              <a:latin typeface="Bookman Old Style" panose="02050604050505020204" pitchFamily="18" charset="0"/>
              <a:ea typeface="Times New Roman" panose="02020603050405020304" pitchFamily="18" charset="0"/>
            </a:endParaRPr>
          </a:p>
          <a:p>
            <a:pPr algn="ctr"/>
            <a:r>
              <a:rPr lang="pl-PL" sz="2000" spc="10" dirty="0">
                <a:effectLst/>
                <a:latin typeface="Bookman Old Style" panose="02050604050505020204" pitchFamily="18" charset="0"/>
                <a:ea typeface="Times New Roman" panose="02020603050405020304" pitchFamily="18" charset="0"/>
              </a:rPr>
              <a:t> </a:t>
            </a:r>
            <a:r>
              <a:rPr lang="pl-PL" sz="2000" b="1" spc="10" dirty="0">
                <a:latin typeface="Bookman Old Style" panose="02050604050505020204" pitchFamily="18" charset="0"/>
                <a:ea typeface="Times New Roman" panose="02020603050405020304" pitchFamily="18" charset="0"/>
              </a:rPr>
              <a:t>św. Ojciec Pio (2)</a:t>
            </a:r>
            <a:endParaRPr lang="pl-PL" sz="2000" spc="10" dirty="0">
              <a:effectLst/>
              <a:latin typeface="Bookman Old Style" panose="02050604050505020204" pitchFamily="18" charset="0"/>
              <a:ea typeface="Times New Roman" panose="02020603050405020304" pitchFamily="18" charset="0"/>
            </a:endParaRPr>
          </a:p>
          <a:p>
            <a:endParaRPr lang="pl-PL" sz="2000" spc="10" dirty="0">
              <a:effectLst/>
              <a:latin typeface="Bookman Old Style" panose="02050604050505020204" pitchFamily="18" charset="0"/>
              <a:ea typeface="Times New Roman" panose="02020603050405020304" pitchFamily="18" charset="0"/>
            </a:endParaRPr>
          </a:p>
          <a:p>
            <a:r>
              <a:rPr lang="pl-PL" sz="2000" spc="10" dirty="0">
                <a:latin typeface="Bookman Old Style" panose="02050604050505020204" pitchFamily="18" charset="0"/>
                <a:ea typeface="Times New Roman" panose="02020603050405020304" pitchFamily="18" charset="0"/>
              </a:rPr>
              <a:t>Przed Jezusem obecnym w Najświętszym Sakramencie wzbudzaj święte uczucia, rozmawiaj z Nim, módl się i trwaj w Objęciach Umiłowanego. </a:t>
            </a:r>
            <a:endParaRPr lang="pl-PL" sz="2000" b="1" i="1" spc="10" dirty="0">
              <a:latin typeface="Bookman Old Style" panose="02050604050505020204" pitchFamily="18" charset="0"/>
              <a:ea typeface="Times New Roman" panose="02020603050405020304" pitchFamily="18" charset="0"/>
            </a:endParaRPr>
          </a:p>
          <a:p>
            <a:r>
              <a:rPr lang="pl-PL" sz="2000" dirty="0">
                <a:effectLst/>
                <a:latin typeface="Bookman Old Style" panose="02050604050505020204" pitchFamily="18" charset="0"/>
                <a:ea typeface="Times New Roman" panose="02020603050405020304" pitchFamily="18" charset="0"/>
                <a:cs typeface="Times New Roman" panose="02020603050405020304" pitchFamily="18" charset="0"/>
              </a:rPr>
              <a:t>W tych tak smutnych czasach śmierci wiary, triumfującej bezbożności, najbezpieczniejszym środkiem uchronienia się przed chorobą zakaźną,</a:t>
            </a:r>
            <a:r>
              <a:rPr lang="pl-PL" sz="2000" i="1" dirty="0">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000" dirty="0">
                <a:effectLst/>
                <a:latin typeface="Bookman Old Style" panose="02050604050505020204" pitchFamily="18" charset="0"/>
                <a:ea typeface="Times New Roman" panose="02020603050405020304" pitchFamily="18" charset="0"/>
                <a:cs typeface="Times New Roman" panose="02020603050405020304" pitchFamily="18" charset="0"/>
              </a:rPr>
              <a:t>która nas otacza, jest wzmacnianie się pokarmem eucharystycznym. Rzeczą</a:t>
            </a:r>
            <a:r>
              <a:rPr lang="pl-PL" sz="2000" i="1" dirty="0">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000" dirty="0">
                <a:effectLst/>
                <a:latin typeface="Bookman Old Style" panose="02050604050505020204" pitchFamily="18" charset="0"/>
                <a:ea typeface="Times New Roman" panose="02020603050405020304" pitchFamily="18" charset="0"/>
                <a:cs typeface="Times New Roman" panose="02020603050405020304" pitchFamily="18" charset="0"/>
              </a:rPr>
              <a:t>oczywistą jest, że nie może się nim wzmocnić ten, kto miesiącami nie karmi się ciałem nieskalanego Baranka Bożego.</a:t>
            </a:r>
            <a:endParaRPr lang="pl-PL" sz="2000" dirty="0">
              <a:effectLst/>
              <a:latin typeface="Bookman Old Style" panose="02050604050505020204" pitchFamily="18" charset="0"/>
              <a:ea typeface="Calibri" panose="020F0502020204030204" pitchFamily="34" charset="0"/>
              <a:cs typeface="Times New Roman" panose="02020603050405020304" pitchFamily="18" charset="0"/>
            </a:endParaRPr>
          </a:p>
          <a:p>
            <a:endParaRPr lang="pl-PL" sz="2000" dirty="0">
              <a:latin typeface="Bookman Old Style" panose="02050604050505020204" pitchFamily="18" charset="0"/>
              <a:ea typeface="Times New Roman" panose="02020603050405020304" pitchFamily="18" charset="0"/>
            </a:endParaRPr>
          </a:p>
          <a:p>
            <a:pPr>
              <a:lnSpc>
                <a:spcPct val="107000"/>
              </a:lnSpc>
              <a:spcAft>
                <a:spcPts val="1440"/>
              </a:spcAft>
            </a:pPr>
            <a:r>
              <a:rPr lang="pl-PL" sz="2000" dirty="0">
                <a:effectLst/>
                <a:latin typeface="Bookman Old Style" panose="02050604050505020204" pitchFamily="18" charset="0"/>
                <a:ea typeface="Times New Roman" panose="02020603050405020304" pitchFamily="18" charset="0"/>
                <a:cs typeface="Times New Roman" panose="02020603050405020304" pitchFamily="18" charset="0"/>
              </a:rPr>
              <a:t>Ulatuj duchem do tabernakulum, kiedy fizycznie nie możesz się tam udać i daj upust żarliwym pragnieniom: mów, błagaj i obejmuj ramionami Ukochanego dusz ludzkich.</a:t>
            </a:r>
            <a:endParaRPr lang="pl-PL" sz="2000" dirty="0">
              <a:effectLst/>
              <a:latin typeface="Bookman Old Style" panose="02050604050505020204" pitchFamily="18" charset="0"/>
              <a:ea typeface="Calibri" panose="020F0502020204030204" pitchFamily="34" charset="0"/>
              <a:cs typeface="Times New Roman" panose="02020603050405020304" pitchFamily="18" charset="0"/>
            </a:endParaRPr>
          </a:p>
          <a:p>
            <a:pPr>
              <a:lnSpc>
                <a:spcPct val="107000"/>
              </a:lnSpc>
              <a:spcAft>
                <a:spcPts val="1440"/>
              </a:spcAft>
            </a:pPr>
            <a:r>
              <a:rPr lang="pl-PL" sz="2000" dirty="0">
                <a:effectLst/>
                <a:latin typeface="Bookman Old Style" panose="02050604050505020204" pitchFamily="18" charset="0"/>
                <a:ea typeface="Times New Roman" panose="02020603050405020304" pitchFamily="18" charset="0"/>
                <a:cs typeface="Times New Roman" panose="02020603050405020304" pitchFamily="18" charset="0"/>
              </a:rPr>
              <a:t>Uczestnicząc we Mszy świętej odnawiaj twoją wiarę i rozważaj,</a:t>
            </a:r>
            <a:r>
              <a:rPr lang="pl-PL" sz="2000" i="1" dirty="0">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000" dirty="0">
                <a:effectLst/>
                <a:latin typeface="Bookman Old Style" panose="02050604050505020204" pitchFamily="18" charset="0"/>
                <a:ea typeface="Times New Roman" panose="02020603050405020304" pitchFamily="18" charset="0"/>
                <a:cs typeface="Times New Roman" panose="02020603050405020304" pitchFamily="18" charset="0"/>
              </a:rPr>
              <a:t>czym jest ta Żertwa Ofiarna, która ofiaruje się za ciebie Bożej sprawiedliwości, aby ją uśmierzyć i przebłagać.</a:t>
            </a:r>
            <a:endParaRPr lang="pl-PL" sz="2000" dirty="0">
              <a:effectLst/>
              <a:latin typeface="Bookman Old Style" panose="02050604050505020204" pitchFamily="18" charset="0"/>
              <a:ea typeface="Calibri" panose="020F0502020204030204" pitchFamily="34" charset="0"/>
              <a:cs typeface="Times New Roman" panose="02020603050405020304" pitchFamily="18" charset="0"/>
            </a:endParaRPr>
          </a:p>
          <a:p>
            <a:endParaRPr lang="pl-PL" sz="2000" dirty="0">
              <a:effectLst/>
              <a:latin typeface="Bookman Old Style" panose="02050604050505020204" pitchFamily="18" charset="0"/>
              <a:ea typeface="Times New Roman" panose="02020603050405020304" pitchFamily="18" charset="0"/>
            </a:endParaRPr>
          </a:p>
        </p:txBody>
      </p:sp>
    </p:spTree>
    <p:extLst>
      <p:ext uri="{BB962C8B-B14F-4D97-AF65-F5344CB8AC3E}">
        <p14:creationId xmlns:p14="http://schemas.microsoft.com/office/powerpoint/2010/main" val="38622111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397673"/>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endParaRPr lang="pl-PL" sz="20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
        <p:nvSpPr>
          <p:cNvPr id="7" name="pole tekstowe 6">
            <a:extLst>
              <a:ext uri="{FF2B5EF4-FFF2-40B4-BE49-F238E27FC236}">
                <a16:creationId xmlns:a16="http://schemas.microsoft.com/office/drawing/2014/main" id="{2C7F8E77-EAC7-4688-9D09-0D7066690F16}"/>
              </a:ext>
            </a:extLst>
          </p:cNvPr>
          <p:cNvSpPr txBox="1"/>
          <p:nvPr/>
        </p:nvSpPr>
        <p:spPr>
          <a:xfrm>
            <a:off x="-20734" y="345038"/>
            <a:ext cx="9121348" cy="4861203"/>
          </a:xfrm>
          <a:prstGeom prst="rect">
            <a:avLst/>
          </a:prstGeom>
          <a:noFill/>
        </p:spPr>
        <p:txBody>
          <a:bodyPr wrap="square">
            <a:spAutoFit/>
          </a:bodyPr>
          <a:lstStyle/>
          <a:p>
            <a:endParaRPr lang="pl-PL" sz="1800" spc="10" dirty="0">
              <a:solidFill>
                <a:srgbClr val="000000"/>
              </a:solidFill>
              <a:effectLst/>
              <a:latin typeface="Times New Roman" panose="02020603050405020304" pitchFamily="18" charset="0"/>
              <a:ea typeface="Times New Roman" panose="02020603050405020304" pitchFamily="18" charset="0"/>
            </a:endParaRPr>
          </a:p>
          <a:p>
            <a:pPr algn="ctr"/>
            <a:r>
              <a:rPr lang="pl-PL" sz="2000" b="1" spc="10" dirty="0">
                <a:latin typeface="Bookman Old Style" panose="02050604050505020204" pitchFamily="18" charset="0"/>
                <a:ea typeface="Times New Roman" panose="02020603050405020304" pitchFamily="18" charset="0"/>
              </a:rPr>
              <a:t>św. Jan Bosko</a:t>
            </a:r>
          </a:p>
          <a:p>
            <a:endParaRPr lang="pl-PL" sz="2000" spc="10" dirty="0">
              <a:latin typeface="Bookman Old Style" panose="02050604050505020204" pitchFamily="18" charset="0"/>
              <a:ea typeface="Times New Roman" panose="02020603050405020304" pitchFamily="18" charset="0"/>
            </a:endParaRPr>
          </a:p>
          <a:p>
            <a:r>
              <a:rPr lang="pl-PL" sz="2000" spc="10" dirty="0">
                <a:effectLst/>
                <a:latin typeface="Bookman Old Style" panose="02050604050505020204" pitchFamily="18" charset="0"/>
                <a:ea typeface="Times New Roman" panose="02020603050405020304" pitchFamily="18" charset="0"/>
              </a:rPr>
              <a:t>Używajcie dwóch duchowych skrzydeł, to jest, pobożności maryjnej i pobożności eucharystycznej. Na tych dwóch skrzydłach szybko podniesiecie się do nieba. </a:t>
            </a:r>
            <a:endParaRPr lang="pl-PL" sz="2000" dirty="0">
              <a:effectLst/>
              <a:latin typeface="Bookman Old Style" panose="02050604050505020204" pitchFamily="18" charset="0"/>
              <a:ea typeface="Times New Roman" panose="02020603050405020304" pitchFamily="18" charset="0"/>
            </a:endParaRPr>
          </a:p>
          <a:p>
            <a:endParaRPr lang="pl-PL" sz="2000" dirty="0">
              <a:effectLst/>
              <a:latin typeface="Bookman Old Style" panose="02050604050505020204" pitchFamily="18" charset="0"/>
              <a:ea typeface="Times New Roman" panose="02020603050405020304" pitchFamily="18" charset="0"/>
            </a:endParaRPr>
          </a:p>
          <a:p>
            <a:pPr>
              <a:lnSpc>
                <a:spcPct val="107000"/>
              </a:lnSpc>
              <a:spcAft>
                <a:spcPts val="1440"/>
              </a:spcAft>
            </a:pPr>
            <a:r>
              <a:rPr lang="pl-PL" sz="2000" dirty="0">
                <a:effectLst/>
                <a:latin typeface="Bookman Old Style" panose="02050604050505020204" pitchFamily="18" charset="0"/>
                <a:ea typeface="Times New Roman" panose="02020603050405020304" pitchFamily="18" charset="0"/>
                <a:cs typeface="Times New Roman" panose="02020603050405020304" pitchFamily="18" charset="0"/>
              </a:rPr>
              <a:t>Każdy potrzebuje Komunii: dobrzy, aby pozostali dobrymi, i źli, aby stali się dobrymi.  </a:t>
            </a:r>
          </a:p>
          <a:p>
            <a:pPr>
              <a:lnSpc>
                <a:spcPct val="107000"/>
              </a:lnSpc>
              <a:spcAft>
                <a:spcPts val="1440"/>
              </a:spcAft>
            </a:pPr>
            <a:r>
              <a:rPr lang="pl-PL" sz="2000" dirty="0">
                <a:effectLst/>
                <a:latin typeface="Bookman Old Style" panose="02050604050505020204" pitchFamily="18" charset="0"/>
                <a:ea typeface="Times New Roman" panose="02020603050405020304" pitchFamily="18" charset="0"/>
                <a:cs typeface="Times New Roman" panose="02020603050405020304" pitchFamily="18" charset="0"/>
              </a:rPr>
              <a:t>Komunia nie jest dla świętych, a dla tych, którzy chcą stać się święci. Leki podaje się chorym, jak słabym daje się jeść. </a:t>
            </a:r>
          </a:p>
          <a:p>
            <a:pPr>
              <a:lnSpc>
                <a:spcPct val="107000"/>
              </a:lnSpc>
              <a:spcAft>
                <a:spcPts val="1440"/>
              </a:spcAft>
            </a:pPr>
            <a:r>
              <a:rPr lang="pl-PL" sz="2000" spc="10" dirty="0">
                <a:effectLst/>
                <a:latin typeface="Bookman Old Style" panose="02050604050505020204" pitchFamily="18" charset="0"/>
                <a:ea typeface="Times New Roman" panose="02020603050405020304" pitchFamily="18" charset="0"/>
              </a:rPr>
              <a:t>Częsta Komunia jest wielką kolumną, na której wspiera się biegun świata. Pobożność maryjna jest drugą kolumną, na której wspiera się drugi biegun. </a:t>
            </a:r>
            <a:endParaRPr lang="pl-PL" sz="2000" dirty="0">
              <a:effectLst/>
              <a:latin typeface="Bookman Old Style" panose="02050604050505020204" pitchFamily="18" charset="0"/>
              <a:ea typeface="Times New Roman" panose="02020603050405020304" pitchFamily="18" charset="0"/>
            </a:endParaRPr>
          </a:p>
        </p:txBody>
      </p:sp>
    </p:spTree>
    <p:extLst>
      <p:ext uri="{BB962C8B-B14F-4D97-AF65-F5344CB8AC3E}">
        <p14:creationId xmlns:p14="http://schemas.microsoft.com/office/powerpoint/2010/main" val="8888233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397673"/>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endParaRPr lang="pl-PL" sz="20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
        <p:nvSpPr>
          <p:cNvPr id="7" name="pole tekstowe 6">
            <a:extLst>
              <a:ext uri="{FF2B5EF4-FFF2-40B4-BE49-F238E27FC236}">
                <a16:creationId xmlns:a16="http://schemas.microsoft.com/office/drawing/2014/main" id="{2C7F8E77-EAC7-4688-9D09-0D7066690F16}"/>
              </a:ext>
            </a:extLst>
          </p:cNvPr>
          <p:cNvSpPr txBox="1"/>
          <p:nvPr/>
        </p:nvSpPr>
        <p:spPr>
          <a:xfrm>
            <a:off x="-32559" y="1268760"/>
            <a:ext cx="9121348" cy="3702937"/>
          </a:xfrm>
          <a:prstGeom prst="rect">
            <a:avLst/>
          </a:prstGeom>
          <a:noFill/>
        </p:spPr>
        <p:txBody>
          <a:bodyPr wrap="square">
            <a:spAutoFit/>
          </a:bodyPr>
          <a:lstStyle/>
          <a:p>
            <a:endParaRPr lang="pl-PL" sz="1800" spc="10" dirty="0">
              <a:solidFill>
                <a:srgbClr val="000000"/>
              </a:solidFill>
              <a:effectLst/>
              <a:latin typeface="Times New Roman" panose="02020603050405020304" pitchFamily="18" charset="0"/>
              <a:ea typeface="Times New Roman" panose="02020603050405020304" pitchFamily="18" charset="0"/>
            </a:endParaRPr>
          </a:p>
          <a:p>
            <a:pPr algn="ctr">
              <a:lnSpc>
                <a:spcPct val="107000"/>
              </a:lnSpc>
              <a:spcAft>
                <a:spcPts val="1440"/>
              </a:spcAft>
            </a:pPr>
            <a:r>
              <a:rPr lang="pl-PL" sz="2000" b="1" dirty="0">
                <a:latin typeface="Bookman Old Style" panose="02050604050505020204" pitchFamily="18" charset="0"/>
                <a:ea typeface="Times New Roman" panose="02020603050405020304" pitchFamily="18" charset="0"/>
                <a:cs typeface="Times New Roman" panose="02020603050405020304" pitchFamily="18" charset="0"/>
              </a:rPr>
              <a:t>św. Teresa z </a:t>
            </a:r>
            <a:r>
              <a:rPr lang="pl-PL" sz="2000" b="1" dirty="0" err="1">
                <a:latin typeface="Bookman Old Style" panose="02050604050505020204" pitchFamily="18" charset="0"/>
                <a:ea typeface="Times New Roman" panose="02020603050405020304" pitchFamily="18" charset="0"/>
                <a:cs typeface="Times New Roman" panose="02020603050405020304" pitchFamily="18" charset="0"/>
              </a:rPr>
              <a:t>Lisieux</a:t>
            </a:r>
            <a:endParaRPr lang="pl-PL" sz="2000" dirty="0">
              <a:latin typeface="Bookman Old Style" panose="02050604050505020204" pitchFamily="18" charset="0"/>
              <a:ea typeface="Calibri" panose="020F0502020204030204" pitchFamily="34" charset="0"/>
              <a:cs typeface="Times New Roman" panose="02020603050405020304" pitchFamily="18" charset="0"/>
            </a:endParaRPr>
          </a:p>
          <a:p>
            <a:pPr>
              <a:lnSpc>
                <a:spcPct val="107000"/>
              </a:lnSpc>
              <a:spcAft>
                <a:spcPts val="1440"/>
              </a:spcAft>
            </a:pPr>
            <a:endParaRPr lang="pl-PL" sz="2000" dirty="0">
              <a:effectLst/>
              <a:latin typeface="Bookman Old Style" panose="02050604050505020204" pitchFamily="18" charset="0"/>
              <a:ea typeface="Times New Roman" panose="02020603050405020304" pitchFamily="18" charset="0"/>
              <a:cs typeface="Times New Roman" panose="02020603050405020304" pitchFamily="18" charset="0"/>
            </a:endParaRPr>
          </a:p>
          <a:p>
            <a:pPr>
              <a:lnSpc>
                <a:spcPct val="107000"/>
              </a:lnSpc>
              <a:spcAft>
                <a:spcPts val="1440"/>
              </a:spcAft>
            </a:pPr>
            <a:r>
              <a:rPr lang="pl-PL" sz="2000" dirty="0">
                <a:effectLst/>
                <a:latin typeface="Bookman Old Style" panose="02050604050505020204" pitchFamily="18" charset="0"/>
                <a:ea typeface="Times New Roman" panose="02020603050405020304" pitchFamily="18" charset="0"/>
                <a:cs typeface="Times New Roman" panose="02020603050405020304" pitchFamily="18" charset="0"/>
              </a:rPr>
              <a:t>Jezus zstępuje co dzień z nieba nie po to, żeby pozostawać w złotej puszce, ale po to, by znaleźć inne niebo, nieskoń­czenie bardziej Mu drogie od tamtego: niebo naszej duszy uczynionej na Jego </a:t>
            </a:r>
            <a:r>
              <a:rPr lang="pl-PL" sz="2000" i="1" dirty="0">
                <a:effectLst/>
                <a:latin typeface="Bookman Old Style" panose="02050604050505020204" pitchFamily="18" charset="0"/>
                <a:ea typeface="Times New Roman" panose="02020603050405020304" pitchFamily="18" charset="0"/>
                <a:cs typeface="Times New Roman" panose="02020603050405020304" pitchFamily="18" charset="0"/>
              </a:rPr>
              <a:t>obraz. </a:t>
            </a:r>
          </a:p>
          <a:p>
            <a:pPr>
              <a:lnSpc>
                <a:spcPct val="107000"/>
              </a:lnSpc>
              <a:spcAft>
                <a:spcPts val="1440"/>
              </a:spcAft>
            </a:pPr>
            <a:endParaRPr lang="pl-PL" sz="2000" i="1" dirty="0">
              <a:latin typeface="Bookman Old Style" panose="02050604050505020204" pitchFamily="18" charset="0"/>
              <a:ea typeface="Times New Roman" panose="02020603050405020304" pitchFamily="18" charset="0"/>
              <a:cs typeface="Times New Roman" panose="02020603050405020304" pitchFamily="18" charset="0"/>
            </a:endParaRPr>
          </a:p>
          <a:p>
            <a:pPr>
              <a:lnSpc>
                <a:spcPct val="107000"/>
              </a:lnSpc>
              <a:spcAft>
                <a:spcPts val="1440"/>
              </a:spcAft>
            </a:pPr>
            <a:r>
              <a:rPr lang="pl-PL" sz="2000" dirty="0">
                <a:effectLst/>
                <a:latin typeface="Bookman Old Style" panose="02050604050505020204" pitchFamily="18" charset="0"/>
                <a:ea typeface="Times New Roman" panose="02020603050405020304" pitchFamily="18" charset="0"/>
                <a:cs typeface="Times New Roman" panose="02020603050405020304" pitchFamily="18" charset="0"/>
              </a:rPr>
              <a:t>Gdyby ludzie znali wartość Eucharystii, służby porządkowe musiałyby kierować ruchem u wejścia do kościołów. </a:t>
            </a:r>
            <a:endParaRPr lang="pl-PL" sz="2000" dirty="0">
              <a:effectLst/>
              <a:latin typeface="Bookman Old Style" panose="0205060405050502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802084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397673"/>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endParaRPr lang="pl-PL" sz="20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
        <p:nvSpPr>
          <p:cNvPr id="7" name="pole tekstowe 6">
            <a:extLst>
              <a:ext uri="{FF2B5EF4-FFF2-40B4-BE49-F238E27FC236}">
                <a16:creationId xmlns:a16="http://schemas.microsoft.com/office/drawing/2014/main" id="{2C7F8E77-EAC7-4688-9D09-0D7066690F16}"/>
              </a:ext>
            </a:extLst>
          </p:cNvPr>
          <p:cNvSpPr txBox="1"/>
          <p:nvPr/>
        </p:nvSpPr>
        <p:spPr>
          <a:xfrm>
            <a:off x="-4" y="747516"/>
            <a:ext cx="9121348" cy="5874300"/>
          </a:xfrm>
          <a:prstGeom prst="rect">
            <a:avLst/>
          </a:prstGeom>
          <a:noFill/>
        </p:spPr>
        <p:txBody>
          <a:bodyPr wrap="square">
            <a:spAutoFit/>
          </a:bodyPr>
          <a:lstStyle/>
          <a:p>
            <a:pPr algn="ctr">
              <a:lnSpc>
                <a:spcPct val="107000"/>
              </a:lnSpc>
              <a:spcAft>
                <a:spcPts val="1440"/>
              </a:spcAft>
            </a:pPr>
            <a:r>
              <a:rPr lang="pl-PL" sz="2000" b="1" dirty="0">
                <a:solidFill>
                  <a:srgbClr val="3A3A3A"/>
                </a:solidFill>
                <a:latin typeface="Bookman Old Style" panose="02050604050505020204" pitchFamily="18" charset="0"/>
                <a:ea typeface="Times New Roman" panose="02020603050405020304" pitchFamily="18" charset="0"/>
                <a:cs typeface="Times New Roman" panose="02020603050405020304" pitchFamily="18" charset="0"/>
              </a:rPr>
              <a:t>św</a:t>
            </a:r>
            <a:r>
              <a:rPr lang="pl-PL" sz="2000" dirty="0">
                <a:solidFill>
                  <a:srgbClr val="3A3A3A"/>
                </a:solidFill>
                <a:latin typeface="Bookman Old Style" panose="02050604050505020204" pitchFamily="18" charset="0"/>
                <a:ea typeface="Times New Roman" panose="02020603050405020304" pitchFamily="18" charset="0"/>
                <a:cs typeface="Times New Roman" panose="02020603050405020304" pitchFamily="18" charset="0"/>
              </a:rPr>
              <a:t>. </a:t>
            </a:r>
            <a:r>
              <a:rPr lang="pl-PL" sz="2000" b="1" dirty="0">
                <a:solidFill>
                  <a:srgbClr val="3A3A3A"/>
                </a:solidFill>
                <a:latin typeface="Bookman Old Style" panose="02050604050505020204" pitchFamily="18" charset="0"/>
                <a:ea typeface="Times New Roman" panose="02020603050405020304" pitchFamily="18" charset="0"/>
                <a:cs typeface="Times New Roman" panose="02020603050405020304" pitchFamily="18" charset="0"/>
              </a:rPr>
              <a:t>Edyta Stein</a:t>
            </a:r>
            <a:endParaRPr lang="pl-PL" sz="2000" dirty="0">
              <a:latin typeface="Bookman Old Style" panose="02050604050505020204" pitchFamily="18" charset="0"/>
              <a:ea typeface="Calibri" panose="020F0502020204030204" pitchFamily="34" charset="0"/>
              <a:cs typeface="Times New Roman" panose="02020603050405020304" pitchFamily="18" charset="0"/>
            </a:endParaRPr>
          </a:p>
          <a:p>
            <a:pPr>
              <a:lnSpc>
                <a:spcPct val="107000"/>
              </a:lnSpc>
              <a:spcAft>
                <a:spcPts val="1440"/>
              </a:spcAft>
            </a:pPr>
            <a:r>
              <a:rPr lang="pl-PL" sz="2000" dirty="0">
                <a:effectLst/>
                <a:latin typeface="Bookman Old Style" panose="02050604050505020204" pitchFamily="18" charset="0"/>
                <a:ea typeface="Times New Roman" panose="02020603050405020304" pitchFamily="18" charset="0"/>
                <a:cs typeface="Times New Roman" panose="02020603050405020304" pitchFamily="18" charset="0"/>
              </a:rPr>
              <a:t>Pan przebywa w tabernakulum nie dla siebie, ale dla nas, ponieważ lubi być blisko synów ludzkich i w dodatku wie, że potrzebujemy Jego obecności. </a:t>
            </a:r>
          </a:p>
          <a:p>
            <a:pPr>
              <a:lnSpc>
                <a:spcPct val="107000"/>
              </a:lnSpc>
              <a:spcAft>
                <a:spcPts val="1440"/>
              </a:spcAft>
            </a:pPr>
            <a:endParaRPr lang="pl-PL" sz="2000" dirty="0">
              <a:effectLst/>
              <a:latin typeface="Bookman Old Style" panose="02050604050505020204" pitchFamily="18" charset="0"/>
              <a:ea typeface="Times New Roman" panose="02020603050405020304" pitchFamily="18" charset="0"/>
              <a:cs typeface="Times New Roman" panose="02020603050405020304" pitchFamily="18" charset="0"/>
            </a:endParaRPr>
          </a:p>
          <a:p>
            <a:pPr>
              <a:lnSpc>
                <a:spcPct val="107000"/>
              </a:lnSpc>
              <a:spcAft>
                <a:spcPts val="1440"/>
              </a:spcAft>
            </a:pPr>
            <a:r>
              <a:rPr lang="pl-PL" sz="2000" dirty="0">
                <a:effectLst/>
                <a:latin typeface="Bookman Old Style" panose="02050604050505020204" pitchFamily="18" charset="0"/>
                <a:ea typeface="Times New Roman" panose="02020603050405020304" pitchFamily="18" charset="0"/>
                <a:cs typeface="Times New Roman" panose="02020603050405020304" pitchFamily="18" charset="0"/>
              </a:rPr>
              <a:t>Tego, kto przyjmuje Zbawiciela w Komunii świętej, coraz bardziej będzie pociągało na co dzień życie Boże; będzie wzrastał w Mistycznym Ciele Chrystusa, a jego serce ukształtuje się na wzór serca Bożego. </a:t>
            </a:r>
            <a:endParaRPr lang="pl-PL" sz="2000" b="1" i="1" dirty="0">
              <a:effectLst/>
              <a:latin typeface="Bookman Old Style" panose="02050604050505020204" pitchFamily="18" charset="0"/>
              <a:ea typeface="Times New Roman" panose="02020603050405020304" pitchFamily="18" charset="0"/>
              <a:cs typeface="Times New Roman" panose="02020603050405020304" pitchFamily="18" charset="0"/>
            </a:endParaRPr>
          </a:p>
          <a:p>
            <a:pPr>
              <a:lnSpc>
                <a:spcPct val="107000"/>
              </a:lnSpc>
              <a:spcAft>
                <a:spcPts val="1440"/>
              </a:spcAft>
            </a:pPr>
            <a:endParaRPr lang="pl-PL" sz="2000" spc="10" dirty="0">
              <a:effectLst/>
              <a:latin typeface="Bookman Old Style" panose="02050604050505020204" pitchFamily="18" charset="0"/>
              <a:ea typeface="Times New Roman" panose="02020603050405020304" pitchFamily="18" charset="0"/>
            </a:endParaRPr>
          </a:p>
          <a:p>
            <a:pPr>
              <a:lnSpc>
                <a:spcPct val="107000"/>
              </a:lnSpc>
              <a:spcAft>
                <a:spcPts val="1440"/>
              </a:spcAft>
            </a:pPr>
            <a:r>
              <a:rPr lang="pl-PL" sz="2000" spc="10" dirty="0">
                <a:effectLst/>
                <a:latin typeface="Bookman Old Style" panose="02050604050505020204" pitchFamily="18" charset="0"/>
                <a:ea typeface="Times New Roman" panose="02020603050405020304" pitchFamily="18" charset="0"/>
              </a:rPr>
              <a:t>Kiedy zaś Pan przyjdzie do mnie w Komunii Świętej, wolno mi Go spytać: „Czego pragniesz Panie, ode mnie?”. Potem zabiorę się do tego, co po cichej rozmowie z Nim ujrzę jako najbliższy obowiązek. </a:t>
            </a:r>
            <a:endParaRPr lang="pl-PL" sz="2000" dirty="0">
              <a:effectLst/>
              <a:latin typeface="Bookman Old Style" panose="02050604050505020204" pitchFamily="18" charset="0"/>
              <a:ea typeface="Times New Roman" panose="02020603050405020304" pitchFamily="18" charset="0"/>
            </a:endParaRPr>
          </a:p>
          <a:p>
            <a:pPr>
              <a:lnSpc>
                <a:spcPct val="107000"/>
              </a:lnSpc>
              <a:spcAft>
                <a:spcPts val="1440"/>
              </a:spcAft>
            </a:pPr>
            <a:endParaRPr lang="pl-PL"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pl-PL" sz="1800" spc="1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618551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397673"/>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endParaRPr lang="pl-PL" sz="20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
        <p:nvSpPr>
          <p:cNvPr id="7" name="pole tekstowe 6">
            <a:extLst>
              <a:ext uri="{FF2B5EF4-FFF2-40B4-BE49-F238E27FC236}">
                <a16:creationId xmlns:a16="http://schemas.microsoft.com/office/drawing/2014/main" id="{2C7F8E77-EAC7-4688-9D09-0D7066690F16}"/>
              </a:ext>
            </a:extLst>
          </p:cNvPr>
          <p:cNvSpPr txBox="1"/>
          <p:nvPr/>
        </p:nvSpPr>
        <p:spPr>
          <a:xfrm>
            <a:off x="-4" y="747516"/>
            <a:ext cx="9121348" cy="4889544"/>
          </a:xfrm>
          <a:prstGeom prst="rect">
            <a:avLst/>
          </a:prstGeom>
          <a:noFill/>
        </p:spPr>
        <p:txBody>
          <a:bodyPr wrap="square">
            <a:spAutoFit/>
          </a:bodyPr>
          <a:lstStyle/>
          <a:p>
            <a:pPr algn="ctr">
              <a:lnSpc>
                <a:spcPct val="107000"/>
              </a:lnSpc>
              <a:spcAft>
                <a:spcPts val="1440"/>
              </a:spcAft>
            </a:pPr>
            <a:r>
              <a:rPr lang="pl-PL" sz="2000" spc="10" dirty="0">
                <a:effectLst/>
                <a:latin typeface="Bookman Old Style" panose="02050604050505020204" pitchFamily="18" charset="0"/>
                <a:ea typeface="Times New Roman" panose="02020603050405020304" pitchFamily="18" charset="0"/>
              </a:rPr>
              <a:t> </a:t>
            </a:r>
            <a:r>
              <a:rPr lang="pl-PL" sz="2000" b="1" spc="10" dirty="0">
                <a:latin typeface="Bookman Old Style" panose="02050604050505020204" pitchFamily="18" charset="0"/>
                <a:ea typeface="Times New Roman" panose="02020603050405020304" pitchFamily="18" charset="0"/>
              </a:rPr>
              <a:t>św. Ambroży</a:t>
            </a:r>
            <a:endParaRPr lang="pl-PL" sz="2000" b="1" dirty="0">
              <a:latin typeface="Bookman Old Style" panose="02050604050505020204" pitchFamily="18" charset="0"/>
              <a:ea typeface="Times New Roman" panose="02020603050405020304" pitchFamily="18" charset="0"/>
            </a:endParaRPr>
          </a:p>
          <a:p>
            <a:pPr>
              <a:lnSpc>
                <a:spcPct val="107000"/>
              </a:lnSpc>
              <a:spcAft>
                <a:spcPts val="1440"/>
              </a:spcAft>
            </a:pPr>
            <a:endParaRPr lang="pl-PL" sz="2000" spc="10" dirty="0">
              <a:effectLst/>
              <a:latin typeface="Bookman Old Style" panose="02050604050505020204" pitchFamily="18" charset="0"/>
              <a:ea typeface="Times New Roman" panose="02020603050405020304" pitchFamily="18" charset="0"/>
            </a:endParaRPr>
          </a:p>
          <a:p>
            <a:pPr>
              <a:lnSpc>
                <a:spcPct val="107000"/>
              </a:lnSpc>
              <a:spcAft>
                <a:spcPts val="1440"/>
              </a:spcAft>
            </a:pPr>
            <a:r>
              <a:rPr lang="pl-PL" sz="2000" spc="10" dirty="0">
                <a:effectLst/>
                <a:latin typeface="Bookman Old Style" panose="02050604050505020204" pitchFamily="18" charset="0"/>
                <a:ea typeface="Times New Roman" panose="02020603050405020304" pitchFamily="18" charset="0"/>
              </a:rPr>
              <a:t>W Eucharystii jest Chrystus, bo ten sakrament jest Ciałem Chrystusa. Nie jest to pokarm dla ciała, ale dla duszy. Ciało Boga jest ciałem duchowym. Ciało Chrystusa jest Ciałem Ducha Bożego, ponieważ Chrystus jest Duchem. </a:t>
            </a:r>
          </a:p>
          <a:p>
            <a:pPr>
              <a:lnSpc>
                <a:spcPct val="107000"/>
              </a:lnSpc>
              <a:spcAft>
                <a:spcPts val="1440"/>
              </a:spcAft>
            </a:pPr>
            <a:endParaRPr lang="pl-PL" sz="2000" spc="10" dirty="0">
              <a:latin typeface="Bookman Old Style" panose="02050604050505020204" pitchFamily="18" charset="0"/>
              <a:ea typeface="Calibri" panose="020F0502020204030204" pitchFamily="34" charset="0"/>
            </a:endParaRPr>
          </a:p>
          <a:p>
            <a:pPr>
              <a:lnSpc>
                <a:spcPct val="107000"/>
              </a:lnSpc>
              <a:spcAft>
                <a:spcPts val="1440"/>
              </a:spcAft>
            </a:pPr>
            <a:r>
              <a:rPr lang="pl-PL" sz="2000" spc="10" dirty="0">
                <a:effectLst/>
                <a:latin typeface="Bookman Old Style" panose="02050604050505020204" pitchFamily="18" charset="0"/>
                <a:ea typeface="Calibri" panose="020F0502020204030204" pitchFamily="34" charset="0"/>
              </a:rPr>
              <a:t>To, co uobecniamy w sakramencie jest Ciałem zrodzonym z Dziewicy Maryi. Ciało Chrystusa w sakramencie jest rzeczywiście tym samym Ciałem, które zostało ukrzyżowane i pogrzebane. Sakrament ten jest więc sakramentem Jego Ciała. </a:t>
            </a:r>
            <a:r>
              <a:rPr lang="pl-PL" sz="2000" i="1" spc="10" dirty="0">
                <a:effectLst/>
                <a:latin typeface="Bookman Old Style" panose="02050604050505020204" pitchFamily="18" charset="0"/>
                <a:ea typeface="Calibri" panose="020F0502020204030204" pitchFamily="34" charset="0"/>
                <a:cs typeface="Times New Roman" panose="02020603050405020304" pitchFamily="18" charset="0"/>
              </a:rPr>
              <a:t>(św. Ambroży</a:t>
            </a:r>
            <a:endParaRPr lang="pl-PL" sz="2000" dirty="0">
              <a:effectLst/>
              <a:latin typeface="Bookman Old Style" panose="02050604050505020204" pitchFamily="18" charset="0"/>
              <a:ea typeface="Calibri" panose="020F0502020204030204" pitchFamily="34" charset="0"/>
              <a:cs typeface="Times New Roman" panose="02020603050405020304" pitchFamily="18" charset="0"/>
            </a:endParaRPr>
          </a:p>
          <a:p>
            <a:endParaRPr lang="pl-PL" sz="1800" spc="1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634685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397673"/>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endParaRPr lang="pl-PL" sz="20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
        <p:nvSpPr>
          <p:cNvPr id="7" name="pole tekstowe 6">
            <a:extLst>
              <a:ext uri="{FF2B5EF4-FFF2-40B4-BE49-F238E27FC236}">
                <a16:creationId xmlns:a16="http://schemas.microsoft.com/office/drawing/2014/main" id="{2C7F8E77-EAC7-4688-9D09-0D7066690F16}"/>
              </a:ext>
            </a:extLst>
          </p:cNvPr>
          <p:cNvSpPr txBox="1"/>
          <p:nvPr/>
        </p:nvSpPr>
        <p:spPr>
          <a:xfrm>
            <a:off x="-4" y="747516"/>
            <a:ext cx="9121348" cy="4368247"/>
          </a:xfrm>
          <a:prstGeom prst="rect">
            <a:avLst/>
          </a:prstGeom>
          <a:noFill/>
        </p:spPr>
        <p:txBody>
          <a:bodyPr wrap="square">
            <a:spAutoFit/>
          </a:bodyPr>
          <a:lstStyle/>
          <a:p>
            <a:pPr algn="ctr"/>
            <a:r>
              <a:rPr lang="pl-PL" sz="2000" b="1" spc="10" dirty="0">
                <a:latin typeface="Bookman Old Style" panose="02050604050505020204" pitchFamily="18" charset="0"/>
                <a:ea typeface="Times New Roman" panose="02020603050405020304" pitchFamily="18" charset="0"/>
              </a:rPr>
              <a:t>św. Albert Wielki</a:t>
            </a:r>
            <a:endParaRPr lang="pl-PL" sz="2000" dirty="0">
              <a:latin typeface="Bookman Old Style" panose="02050604050505020204" pitchFamily="18" charset="0"/>
              <a:ea typeface="Times New Roman" panose="02020603050405020304" pitchFamily="18" charset="0"/>
            </a:endParaRPr>
          </a:p>
          <a:p>
            <a:endParaRPr lang="pl-PL" sz="2000" spc="10" dirty="0">
              <a:latin typeface="Bookman Old Style" panose="02050604050505020204" pitchFamily="18" charset="0"/>
              <a:ea typeface="Times New Roman" panose="02020603050405020304" pitchFamily="18" charset="0"/>
            </a:endParaRPr>
          </a:p>
          <a:p>
            <a:endParaRPr lang="pl-PL" sz="2000" spc="10" dirty="0">
              <a:effectLst/>
              <a:latin typeface="Bookman Old Style" panose="02050604050505020204" pitchFamily="18" charset="0"/>
              <a:ea typeface="Times New Roman" panose="02020603050405020304" pitchFamily="18" charset="0"/>
            </a:endParaRPr>
          </a:p>
          <a:p>
            <a:r>
              <a:rPr lang="pl-PL" sz="2000" spc="10" dirty="0">
                <a:effectLst/>
                <a:latin typeface="Bookman Old Style" panose="02050604050505020204" pitchFamily="18" charset="0"/>
                <a:ea typeface="Times New Roman" panose="02020603050405020304" pitchFamily="18" charset="0"/>
              </a:rPr>
              <a:t>Ofiara ołtarza jest sprawowana ku czci świętych, którzy radują się w raju, dla dobra tych, którzy jeszcze żyją na tym świecie oraz dla wyzwolenia dusz wybranych w czyśćcu cierpiących. </a:t>
            </a:r>
            <a:endParaRPr lang="pl-PL" sz="2000" dirty="0">
              <a:effectLst/>
              <a:latin typeface="Bookman Old Style" panose="02050604050505020204" pitchFamily="18" charset="0"/>
              <a:ea typeface="Calibri" panose="020F0502020204030204" pitchFamily="34" charset="0"/>
              <a:cs typeface="Times New Roman" panose="02020603050405020304" pitchFamily="18" charset="0"/>
            </a:endParaRPr>
          </a:p>
          <a:p>
            <a:pPr>
              <a:lnSpc>
                <a:spcPct val="107000"/>
              </a:lnSpc>
              <a:spcAft>
                <a:spcPts val="1440"/>
              </a:spcAft>
            </a:pPr>
            <a:endParaRPr lang="pl-PL" sz="2000" spc="10" dirty="0">
              <a:effectLst/>
              <a:latin typeface="Bookman Old Style" panose="02050604050505020204" pitchFamily="18" charset="0"/>
              <a:ea typeface="Times New Roman" panose="02020603050405020304" pitchFamily="18" charset="0"/>
            </a:endParaRPr>
          </a:p>
          <a:p>
            <a:pPr>
              <a:lnSpc>
                <a:spcPct val="107000"/>
              </a:lnSpc>
              <a:spcAft>
                <a:spcPts val="1440"/>
              </a:spcAft>
            </a:pPr>
            <a:r>
              <a:rPr lang="pl-PL" sz="2000" spc="10" dirty="0">
                <a:effectLst/>
                <a:latin typeface="Bookman Old Style" panose="02050604050505020204" pitchFamily="18" charset="0"/>
                <a:ea typeface="Times New Roman" panose="02020603050405020304" pitchFamily="18" charset="0"/>
              </a:rPr>
              <a:t>Aby przygotować dla naszych dusz sakrament tak wielkiej miłości potrzeba było niezmierzonej mocy Boga Ojca, najwyższej mądrości Syna i słodkiej dobroci Ducha Świętego.</a:t>
            </a:r>
            <a:endParaRPr lang="pl-PL" sz="2000" dirty="0">
              <a:effectLst/>
              <a:latin typeface="Bookman Old Style" panose="02050604050505020204" pitchFamily="18" charset="0"/>
              <a:ea typeface="Times New Roman" panose="02020603050405020304" pitchFamily="18" charset="0"/>
            </a:endParaRPr>
          </a:p>
          <a:p>
            <a:pPr>
              <a:lnSpc>
                <a:spcPct val="107000"/>
              </a:lnSpc>
              <a:spcAft>
                <a:spcPts val="1440"/>
              </a:spcAft>
            </a:pPr>
            <a:endParaRPr lang="pl-PL"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pl-PL" sz="1800" spc="1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961400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397673"/>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endParaRPr lang="pl-PL" sz="20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
        <p:nvSpPr>
          <p:cNvPr id="7" name="pole tekstowe 6">
            <a:extLst>
              <a:ext uri="{FF2B5EF4-FFF2-40B4-BE49-F238E27FC236}">
                <a16:creationId xmlns:a16="http://schemas.microsoft.com/office/drawing/2014/main" id="{2C7F8E77-EAC7-4688-9D09-0D7066690F16}"/>
              </a:ext>
            </a:extLst>
          </p:cNvPr>
          <p:cNvSpPr txBox="1"/>
          <p:nvPr/>
        </p:nvSpPr>
        <p:spPr>
          <a:xfrm>
            <a:off x="-995" y="344800"/>
            <a:ext cx="9121348" cy="6383158"/>
          </a:xfrm>
          <a:prstGeom prst="rect">
            <a:avLst/>
          </a:prstGeom>
          <a:noFill/>
        </p:spPr>
        <p:txBody>
          <a:bodyPr wrap="square">
            <a:spAutoFit/>
          </a:bodyPr>
          <a:lstStyle/>
          <a:p>
            <a:pPr algn="ctr">
              <a:lnSpc>
                <a:spcPct val="107000"/>
              </a:lnSpc>
              <a:spcAft>
                <a:spcPts val="1440"/>
              </a:spcAft>
            </a:pPr>
            <a:endParaRPr lang="pl-PL" sz="2000" b="1" i="1" dirty="0">
              <a:solidFill>
                <a:srgbClr val="3A3A3A"/>
              </a:solidFill>
              <a:latin typeface="Bookman Old Style" panose="02050604050505020204" pitchFamily="18" charset="0"/>
              <a:ea typeface="Times New Roman" panose="02020603050405020304" pitchFamily="18" charset="0"/>
              <a:cs typeface="Times New Roman" panose="02020603050405020304" pitchFamily="18" charset="0"/>
            </a:endParaRPr>
          </a:p>
          <a:p>
            <a:pPr algn="ctr">
              <a:lnSpc>
                <a:spcPct val="107000"/>
              </a:lnSpc>
              <a:spcAft>
                <a:spcPts val="1440"/>
              </a:spcAft>
            </a:pPr>
            <a:r>
              <a:rPr lang="pl-PL" sz="2000" b="1" dirty="0">
                <a:solidFill>
                  <a:srgbClr val="3A3A3A"/>
                </a:solidFill>
                <a:latin typeface="Bookman Old Style" panose="02050604050505020204" pitchFamily="18" charset="0"/>
                <a:ea typeface="Times New Roman" panose="02020603050405020304" pitchFamily="18" charset="0"/>
                <a:cs typeface="Times New Roman" panose="02020603050405020304" pitchFamily="18" charset="0"/>
              </a:rPr>
              <a:t>św. Rafał Kalinowski</a:t>
            </a:r>
            <a:endParaRPr lang="pl-PL" sz="2000" dirty="0">
              <a:latin typeface="Bookman Old Style" panose="02050604050505020204" pitchFamily="18" charset="0"/>
              <a:ea typeface="Calibri" panose="020F0502020204030204" pitchFamily="34" charset="0"/>
              <a:cs typeface="Times New Roman" panose="02020603050405020304" pitchFamily="18" charset="0"/>
            </a:endParaRPr>
          </a:p>
          <a:p>
            <a:pPr>
              <a:lnSpc>
                <a:spcPct val="107000"/>
              </a:lnSpc>
              <a:spcAft>
                <a:spcPts val="1440"/>
              </a:spcAft>
            </a:pPr>
            <a:r>
              <a:rPr lang="pl-PL" sz="2000" dirty="0">
                <a:solidFill>
                  <a:srgbClr val="3A3A3A"/>
                </a:solidFill>
                <a:effectLst/>
                <a:latin typeface="Bookman Old Style" panose="02050604050505020204" pitchFamily="18" charset="0"/>
                <a:ea typeface="Times New Roman" panose="02020603050405020304" pitchFamily="18" charset="0"/>
                <a:cs typeface="Times New Roman" panose="02020603050405020304" pitchFamily="18" charset="0"/>
              </a:rPr>
              <a:t>Nie sama częstotliwość w przystępowaniu do Stołu Pańskiego pożytek dla duszy przynosi, lecz i odpowiednie przy­gotowanie się do tego, a nadto i praktyczne pożytkowanie z tego Pokarmu Niebieskiego, przez nabywanie cnót i uni­kanie tych ułomności, które w zwyczaj się wkradają. </a:t>
            </a:r>
          </a:p>
          <a:p>
            <a:pPr algn="ctr">
              <a:lnSpc>
                <a:spcPct val="107000"/>
              </a:lnSpc>
              <a:spcAft>
                <a:spcPts val="1440"/>
              </a:spcAft>
            </a:pPr>
            <a:r>
              <a:rPr lang="pl-PL" sz="2000" b="1" spc="10" dirty="0">
                <a:solidFill>
                  <a:srgbClr val="000000"/>
                </a:solidFill>
                <a:latin typeface="Bookman Old Style" panose="02050604050505020204" pitchFamily="18" charset="0"/>
                <a:ea typeface="Times New Roman" panose="02020603050405020304" pitchFamily="18" charset="0"/>
              </a:rPr>
              <a:t>św. Faustyna Kowalska</a:t>
            </a:r>
          </a:p>
          <a:p>
            <a:pPr>
              <a:lnSpc>
                <a:spcPct val="107000"/>
              </a:lnSpc>
              <a:spcAft>
                <a:spcPts val="1440"/>
              </a:spcAft>
            </a:pPr>
            <a:r>
              <a:rPr lang="pl-PL" sz="2000" spc="10" dirty="0">
                <a:solidFill>
                  <a:srgbClr val="000000"/>
                </a:solidFill>
                <a:effectLst/>
                <a:latin typeface="Bookman Old Style" panose="02050604050505020204" pitchFamily="18" charset="0"/>
                <a:ea typeface="Times New Roman" panose="02020603050405020304" pitchFamily="18" charset="0"/>
              </a:rPr>
              <a:t>O Hostio biała. Ty zachowujesz białości mej duszy, lękam się dnia, w którym bym Ciebie opuściła. </a:t>
            </a:r>
          </a:p>
          <a:p>
            <a:pPr algn="ctr">
              <a:lnSpc>
                <a:spcPct val="107000"/>
              </a:lnSpc>
              <a:spcAft>
                <a:spcPts val="1440"/>
              </a:spcAft>
            </a:pPr>
            <a:r>
              <a:rPr lang="pl-PL" sz="2000" b="1" spc="10" dirty="0">
                <a:solidFill>
                  <a:srgbClr val="000000"/>
                </a:solidFill>
                <a:latin typeface="Bookman Old Style" panose="02050604050505020204" pitchFamily="18" charset="0"/>
                <a:ea typeface="Times New Roman" panose="02020603050405020304" pitchFamily="18" charset="0"/>
              </a:rPr>
              <a:t>św. Maksymilian Maria Kolbe</a:t>
            </a:r>
          </a:p>
          <a:p>
            <a:pPr>
              <a:lnSpc>
                <a:spcPct val="107000"/>
              </a:lnSpc>
              <a:spcAft>
                <a:spcPts val="1440"/>
              </a:spcAft>
            </a:pPr>
            <a:r>
              <a:rPr lang="pl-PL" sz="2000" spc="10" dirty="0">
                <a:solidFill>
                  <a:srgbClr val="000000"/>
                </a:solidFill>
                <a:effectLst/>
                <a:latin typeface="Bookman Old Style" panose="02050604050505020204" pitchFamily="18" charset="0"/>
                <a:ea typeface="Times New Roman" panose="02020603050405020304" pitchFamily="18" charset="0"/>
              </a:rPr>
              <a:t>Komunia święta duchowa czasem takie same łaski daje jak sakramentalna. </a:t>
            </a:r>
            <a:endParaRPr lang="pl-PL" sz="2000" dirty="0">
              <a:effectLst/>
              <a:latin typeface="Bookman Old Style" panose="02050604050505020204" pitchFamily="18" charset="0"/>
              <a:ea typeface="Times New Roman" panose="02020603050405020304" pitchFamily="18" charset="0"/>
            </a:endParaRPr>
          </a:p>
          <a:p>
            <a:pPr>
              <a:lnSpc>
                <a:spcPct val="107000"/>
              </a:lnSpc>
              <a:spcAft>
                <a:spcPts val="1440"/>
              </a:spcAft>
            </a:pPr>
            <a:endParaRPr lang="pl-PL"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pl-PL" sz="1800" spc="1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596968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397673"/>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endParaRPr lang="pl-PL" sz="20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
        <p:nvSpPr>
          <p:cNvPr id="7" name="pole tekstowe 6">
            <a:extLst>
              <a:ext uri="{FF2B5EF4-FFF2-40B4-BE49-F238E27FC236}">
                <a16:creationId xmlns:a16="http://schemas.microsoft.com/office/drawing/2014/main" id="{2C7F8E77-EAC7-4688-9D09-0D7066690F16}"/>
              </a:ext>
            </a:extLst>
          </p:cNvPr>
          <p:cNvSpPr txBox="1"/>
          <p:nvPr/>
        </p:nvSpPr>
        <p:spPr>
          <a:xfrm>
            <a:off x="-995" y="344800"/>
            <a:ext cx="9121348" cy="5187061"/>
          </a:xfrm>
          <a:prstGeom prst="rect">
            <a:avLst/>
          </a:prstGeom>
          <a:noFill/>
        </p:spPr>
        <p:txBody>
          <a:bodyPr wrap="square">
            <a:spAutoFit/>
          </a:bodyPr>
          <a:lstStyle/>
          <a:p>
            <a:pPr algn="ctr">
              <a:lnSpc>
                <a:spcPct val="107000"/>
              </a:lnSpc>
              <a:spcAft>
                <a:spcPts val="1440"/>
              </a:spcAft>
            </a:pPr>
            <a:endParaRPr lang="pl-PL" sz="2000" b="1" i="1" dirty="0">
              <a:solidFill>
                <a:srgbClr val="3A3A3A"/>
              </a:solidFill>
              <a:latin typeface="Bookman Old Style" panose="02050604050505020204" pitchFamily="18" charset="0"/>
              <a:ea typeface="Times New Roman" panose="02020603050405020304" pitchFamily="18" charset="0"/>
              <a:cs typeface="Times New Roman" panose="02020603050405020304" pitchFamily="18" charset="0"/>
            </a:endParaRPr>
          </a:p>
          <a:p>
            <a:pPr algn="ctr"/>
            <a:r>
              <a:rPr lang="pl-PL" sz="2000" b="1" spc="10" dirty="0">
                <a:latin typeface="Bookman Old Style" panose="02050604050505020204" pitchFamily="18" charset="0"/>
                <a:ea typeface="Times New Roman" panose="02020603050405020304" pitchFamily="18" charset="0"/>
              </a:rPr>
              <a:t>św. Franciszek Salezy</a:t>
            </a:r>
          </a:p>
          <a:p>
            <a:r>
              <a:rPr lang="pl-PL" sz="2000" spc="10" dirty="0">
                <a:effectLst/>
                <a:latin typeface="Bookman Old Style" panose="02050604050505020204" pitchFamily="18" charset="0"/>
                <a:ea typeface="Times New Roman" panose="02020603050405020304" pitchFamily="18" charset="0"/>
              </a:rPr>
              <a:t>Jedna dobrze przeżyta Komunia Święta zdolna jest zmienić nas w świętych i doskonałych. </a:t>
            </a:r>
            <a:endParaRPr lang="pl-PL" sz="2000" i="1" spc="10" dirty="0">
              <a:latin typeface="Bookman Old Style" panose="02050604050505020204" pitchFamily="18" charset="0"/>
              <a:ea typeface="Times New Roman" panose="02020603050405020304" pitchFamily="18" charset="0"/>
            </a:endParaRPr>
          </a:p>
          <a:p>
            <a:endParaRPr lang="pl-PL" sz="2000" dirty="0">
              <a:effectLst/>
              <a:latin typeface="Bookman Old Style" panose="02050604050505020204" pitchFamily="18" charset="0"/>
              <a:ea typeface="Times New Roman" panose="02020603050405020304" pitchFamily="18" charset="0"/>
            </a:endParaRPr>
          </a:p>
          <a:p>
            <a:pPr algn="ctr"/>
            <a:r>
              <a:rPr lang="pl-PL" sz="2000" b="1" i="1" spc="10" dirty="0">
                <a:latin typeface="Bookman Old Style" panose="02050604050505020204" pitchFamily="18" charset="0"/>
                <a:ea typeface="Times New Roman" panose="02020603050405020304" pitchFamily="18" charset="0"/>
              </a:rPr>
              <a:t>św. Pius X</a:t>
            </a:r>
          </a:p>
          <a:p>
            <a:r>
              <a:rPr lang="pl-PL" sz="2000" spc="10" dirty="0">
                <a:effectLst/>
                <a:latin typeface="Bookman Old Style" panose="02050604050505020204" pitchFamily="18" charset="0"/>
                <a:ea typeface="Times New Roman" panose="02020603050405020304" pitchFamily="18" charset="0"/>
              </a:rPr>
              <a:t>Daleko od tabernakulum każde dzieło opiera się na piasku, każdy najpiękniejszy entuzjazm miłosierdzia wysycha i gaśnie. </a:t>
            </a:r>
            <a:endParaRPr lang="pl-PL" sz="2000" dirty="0">
              <a:effectLst/>
              <a:latin typeface="Bookman Old Style" panose="02050604050505020204" pitchFamily="18" charset="0"/>
              <a:ea typeface="Times New Roman" panose="02020603050405020304" pitchFamily="18" charset="0"/>
            </a:endParaRPr>
          </a:p>
          <a:p>
            <a:endParaRPr lang="pl-PL" sz="2000" b="1" i="1" spc="10" dirty="0">
              <a:latin typeface="Bookman Old Style" panose="02050604050505020204" pitchFamily="18" charset="0"/>
              <a:ea typeface="Times New Roman" panose="02020603050405020304" pitchFamily="18" charset="0"/>
            </a:endParaRPr>
          </a:p>
          <a:p>
            <a:pPr algn="ctr"/>
            <a:r>
              <a:rPr lang="pl-PL" sz="2000" b="1" spc="10" dirty="0">
                <a:latin typeface="Bookman Old Style" panose="02050604050505020204" pitchFamily="18" charset="0"/>
                <a:ea typeface="Times New Roman" panose="02020603050405020304" pitchFamily="18" charset="0"/>
              </a:rPr>
              <a:t>św. Piotr </a:t>
            </a:r>
            <a:r>
              <a:rPr lang="pl-PL" sz="2000" b="1" spc="10" dirty="0" err="1">
                <a:latin typeface="Bookman Old Style" panose="02050604050505020204" pitchFamily="18" charset="0"/>
                <a:ea typeface="Times New Roman" panose="02020603050405020304" pitchFamily="18" charset="0"/>
              </a:rPr>
              <a:t>Chryzolog</a:t>
            </a:r>
            <a:endParaRPr lang="pl-PL" sz="2000" dirty="0">
              <a:effectLst/>
              <a:latin typeface="Bookman Old Style" panose="02050604050505020204" pitchFamily="18" charset="0"/>
              <a:ea typeface="Times New Roman" panose="02020603050405020304" pitchFamily="18" charset="0"/>
            </a:endParaRPr>
          </a:p>
          <a:p>
            <a:pPr algn="l"/>
            <a:r>
              <a:rPr lang="pl-PL" sz="2000" spc="10" dirty="0">
                <a:effectLst/>
                <a:latin typeface="Bookman Old Style" panose="02050604050505020204" pitchFamily="18" charset="0"/>
                <a:ea typeface="Times New Roman" panose="02020603050405020304" pitchFamily="18" charset="0"/>
              </a:rPr>
              <a:t>Chrystus sam jest codziennym chlebem, który zasiany w Dziewicy, wyrosły w ciele, ukształtowany w męce, wypieczony w piecu grobu, przechowywany w Kościele, przynoszony na ołtarze, codziennie udziela wiernym owego niebieskiego pokarmu. </a:t>
            </a:r>
            <a:endParaRPr lang="pl-PL" sz="2000" dirty="0">
              <a:effectLst/>
              <a:latin typeface="Bookman Old Style" panose="02050604050505020204" pitchFamily="18" charset="0"/>
              <a:ea typeface="Times New Roman" panose="02020603050405020304" pitchFamily="18" charset="0"/>
            </a:endParaRPr>
          </a:p>
          <a:p>
            <a:pPr algn="l"/>
            <a:r>
              <a:rPr lang="pl-PL" sz="2000" b="1" spc="10" dirty="0">
                <a:effectLst/>
                <a:latin typeface="Bookman Old Style" panose="02050604050505020204" pitchFamily="18" charset="0"/>
                <a:ea typeface="Times New Roman" panose="02020603050405020304" pitchFamily="18" charset="0"/>
              </a:rPr>
              <a:t> </a:t>
            </a:r>
            <a:r>
              <a:rPr lang="pl-PL" sz="2000" spc="10" dirty="0">
                <a:effectLst/>
                <a:latin typeface="Bookman Old Style" panose="02050604050505020204" pitchFamily="18" charset="0"/>
                <a:ea typeface="Times New Roman" panose="02020603050405020304" pitchFamily="18" charset="0"/>
              </a:rPr>
              <a:t>  </a:t>
            </a:r>
            <a:endParaRPr lang="pl-PL" sz="2000" dirty="0">
              <a:effectLst/>
              <a:latin typeface="Bookman Old Style" panose="02050604050505020204" pitchFamily="18" charset="0"/>
              <a:ea typeface="Times New Roman" panose="02020603050405020304" pitchFamily="18" charset="0"/>
            </a:endParaRPr>
          </a:p>
          <a:p>
            <a:endParaRPr lang="pl-PL" sz="1800" spc="1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295687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397673"/>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endParaRPr lang="pl-PL" sz="20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
        <p:nvSpPr>
          <p:cNvPr id="7" name="pole tekstowe 6">
            <a:extLst>
              <a:ext uri="{FF2B5EF4-FFF2-40B4-BE49-F238E27FC236}">
                <a16:creationId xmlns:a16="http://schemas.microsoft.com/office/drawing/2014/main" id="{2C7F8E77-EAC7-4688-9D09-0D7066690F16}"/>
              </a:ext>
            </a:extLst>
          </p:cNvPr>
          <p:cNvSpPr txBox="1"/>
          <p:nvPr/>
        </p:nvSpPr>
        <p:spPr>
          <a:xfrm>
            <a:off x="-995" y="344800"/>
            <a:ext cx="9121348" cy="6448945"/>
          </a:xfrm>
          <a:prstGeom prst="rect">
            <a:avLst/>
          </a:prstGeom>
          <a:noFill/>
        </p:spPr>
        <p:txBody>
          <a:bodyPr wrap="square">
            <a:spAutoFit/>
          </a:bodyPr>
          <a:lstStyle/>
          <a:p>
            <a:pPr algn="ctr">
              <a:lnSpc>
                <a:spcPct val="107000"/>
              </a:lnSpc>
              <a:spcAft>
                <a:spcPts val="1440"/>
              </a:spcAft>
            </a:pPr>
            <a:endParaRPr lang="pl-PL" sz="2000" b="1" i="1" dirty="0">
              <a:solidFill>
                <a:srgbClr val="3A3A3A"/>
              </a:solidFill>
              <a:latin typeface="Bookman Old Style" panose="02050604050505020204" pitchFamily="18" charset="0"/>
              <a:ea typeface="Times New Roman" panose="02020603050405020304" pitchFamily="18" charset="0"/>
              <a:cs typeface="Times New Roman" panose="02020603050405020304" pitchFamily="18" charset="0"/>
            </a:endParaRPr>
          </a:p>
          <a:p>
            <a:pPr algn="l"/>
            <a:r>
              <a:rPr lang="pl-PL" sz="2000" b="1" spc="10" dirty="0">
                <a:effectLst/>
                <a:latin typeface="Bookman Old Style" panose="02050604050505020204" pitchFamily="18" charset="0"/>
                <a:ea typeface="Times New Roman" panose="02020603050405020304" pitchFamily="18" charset="0"/>
              </a:rPr>
              <a:t> </a:t>
            </a:r>
            <a:r>
              <a:rPr lang="pl-PL" sz="2000" spc="10" dirty="0">
                <a:effectLst/>
                <a:latin typeface="Bookman Old Style" panose="02050604050505020204" pitchFamily="18" charset="0"/>
                <a:ea typeface="Times New Roman" panose="02020603050405020304" pitchFamily="18" charset="0"/>
              </a:rPr>
              <a:t>  </a:t>
            </a:r>
            <a:endParaRPr lang="pl-PL" sz="2000" dirty="0">
              <a:effectLst/>
              <a:latin typeface="Bookman Old Style" panose="02050604050505020204" pitchFamily="18" charset="0"/>
              <a:ea typeface="Times New Roman" panose="02020603050405020304" pitchFamily="18" charset="0"/>
            </a:endParaRPr>
          </a:p>
          <a:p>
            <a:pPr algn="ctr"/>
            <a:r>
              <a:rPr lang="pl-PL" sz="2000" b="1" spc="10" dirty="0">
                <a:latin typeface="Bookman Old Style" panose="02050604050505020204" pitchFamily="18" charset="0"/>
                <a:ea typeface="Times New Roman" panose="02020603050405020304" pitchFamily="18" charset="0"/>
              </a:rPr>
              <a:t>św. Jan Damasceński</a:t>
            </a:r>
            <a:r>
              <a:rPr lang="pl-PL" sz="2000" b="1" spc="10" dirty="0">
                <a:effectLst/>
                <a:latin typeface="Bookman Old Style" panose="02050604050505020204" pitchFamily="18" charset="0"/>
                <a:ea typeface="Times New Roman" panose="02020603050405020304" pitchFamily="18" charset="0"/>
              </a:rPr>
              <a:t> </a:t>
            </a:r>
          </a:p>
          <a:p>
            <a:r>
              <a:rPr lang="pl-PL" sz="2000" spc="10" dirty="0">
                <a:effectLst/>
                <a:latin typeface="Bookman Old Style" panose="02050604050505020204" pitchFamily="18" charset="0"/>
                <a:ea typeface="Times New Roman" panose="02020603050405020304" pitchFamily="18" charset="0"/>
              </a:rPr>
              <a:t>Ty mnie żywiłeś, o Panie, mlekiem Twojej Boskiej nauki, czyli mlekiem słów Twoich. Ty mnie podtrzymywałeś umacniającym pokarmem Ciała Jezusa Chrystusa, Twojego Jednorodzonego i Najświętszego Syna, i dałeś mi pić z kielicha Jego krwi życiodajnej, którą przelał za zbawienie całego świata. </a:t>
            </a:r>
            <a:endParaRPr lang="pl-PL" sz="2000" dirty="0">
              <a:effectLst/>
              <a:latin typeface="Bookman Old Style" panose="02050604050505020204" pitchFamily="18" charset="0"/>
              <a:ea typeface="Times New Roman" panose="02020603050405020304" pitchFamily="18" charset="0"/>
            </a:endParaRPr>
          </a:p>
          <a:p>
            <a:pPr algn="l"/>
            <a:r>
              <a:rPr lang="pl-PL" sz="2000" spc="10" dirty="0">
                <a:effectLst/>
                <a:latin typeface="Bookman Old Style" panose="02050604050505020204" pitchFamily="18" charset="0"/>
                <a:ea typeface="Times New Roman" panose="02020603050405020304" pitchFamily="18" charset="0"/>
              </a:rPr>
              <a:t> </a:t>
            </a:r>
            <a:endParaRPr lang="pl-PL" sz="2000" dirty="0">
              <a:effectLst/>
              <a:latin typeface="Bookman Old Style" panose="02050604050505020204" pitchFamily="18" charset="0"/>
              <a:ea typeface="Times New Roman" panose="02020603050405020304" pitchFamily="18" charset="0"/>
            </a:endParaRPr>
          </a:p>
          <a:p>
            <a:pPr algn="ctr"/>
            <a:r>
              <a:rPr lang="pl-PL" sz="2000" b="1" spc="10" dirty="0">
                <a:latin typeface="Bookman Old Style" panose="02050604050505020204" pitchFamily="18" charset="0"/>
                <a:ea typeface="Times New Roman" panose="02020603050405020304" pitchFamily="18" charset="0"/>
              </a:rPr>
              <a:t>św. Alfons Maria </a:t>
            </a:r>
            <a:r>
              <a:rPr lang="pl-PL" sz="2000" b="1" spc="10" dirty="0" err="1">
                <a:latin typeface="Bookman Old Style" panose="02050604050505020204" pitchFamily="18" charset="0"/>
                <a:ea typeface="Times New Roman" panose="02020603050405020304" pitchFamily="18" charset="0"/>
              </a:rPr>
              <a:t>Liguori</a:t>
            </a:r>
            <a:endParaRPr lang="pl-PL" sz="2000" b="1" spc="10" dirty="0">
              <a:latin typeface="Bookman Old Style" panose="02050604050505020204" pitchFamily="18" charset="0"/>
              <a:ea typeface="Times New Roman" panose="02020603050405020304" pitchFamily="18" charset="0"/>
            </a:endParaRPr>
          </a:p>
          <a:p>
            <a:r>
              <a:rPr lang="pl-PL" sz="2000" spc="10" dirty="0">
                <a:effectLst/>
                <a:latin typeface="Bookman Old Style" panose="02050604050505020204" pitchFamily="18" charset="0"/>
                <a:ea typeface="Times New Roman" panose="02020603050405020304" pitchFamily="18" charset="0"/>
              </a:rPr>
              <a:t>Wiem, że na tym ołtarzu kochasz mnie tą samą miłością, jaką mnie kochałeś, kiedy swoje Boskie życie trawiłeś wśród tylu goryczy Krzyża! </a:t>
            </a:r>
          </a:p>
          <a:p>
            <a:endParaRPr lang="pl-PL" sz="2000" spc="10" dirty="0">
              <a:latin typeface="Bookman Old Style" panose="02050604050505020204" pitchFamily="18" charset="0"/>
              <a:ea typeface="Times New Roman" panose="02020603050405020304" pitchFamily="18" charset="0"/>
            </a:endParaRPr>
          </a:p>
          <a:p>
            <a:endParaRPr lang="pl-PL" sz="2000" dirty="0">
              <a:effectLst/>
              <a:latin typeface="Bookman Old Style" panose="02050604050505020204" pitchFamily="18" charset="0"/>
              <a:ea typeface="Times New Roman" panose="02020603050405020304" pitchFamily="18" charset="0"/>
            </a:endParaRPr>
          </a:p>
          <a:p>
            <a:pPr algn="ctr"/>
            <a:r>
              <a:rPr lang="pl-PL" sz="2000" i="1" spc="10" dirty="0">
                <a:effectLst/>
                <a:latin typeface="Bookman Old Style" panose="02050604050505020204" pitchFamily="18" charset="0"/>
                <a:ea typeface="Times New Roman" panose="02020603050405020304" pitchFamily="18" charset="0"/>
              </a:rPr>
              <a:t> </a:t>
            </a:r>
            <a:r>
              <a:rPr lang="pl-PL" sz="2000" b="1" i="1" spc="10" dirty="0">
                <a:latin typeface="Bookman Old Style" panose="02050604050505020204" pitchFamily="18" charset="0"/>
                <a:ea typeface="Times New Roman" panose="02020603050405020304" pitchFamily="18" charset="0"/>
              </a:rPr>
              <a:t>św. Ignacy Antiocheński</a:t>
            </a:r>
            <a:endParaRPr lang="pl-PL" sz="2000" b="1" i="1" dirty="0">
              <a:effectLst/>
              <a:latin typeface="Bookman Old Style" panose="02050604050505020204" pitchFamily="18" charset="0"/>
              <a:ea typeface="Times New Roman" panose="02020603050405020304" pitchFamily="18" charset="0"/>
            </a:endParaRPr>
          </a:p>
          <a:p>
            <a:pPr algn="l"/>
            <a:r>
              <a:rPr lang="pl-PL" sz="2000" spc="10" dirty="0">
                <a:effectLst/>
                <a:latin typeface="Bookman Old Style" panose="02050604050505020204" pitchFamily="18" charset="0"/>
                <a:ea typeface="Times New Roman" panose="02020603050405020304" pitchFamily="18" charset="0"/>
              </a:rPr>
              <a:t>Jeżeli ktoś znajduje się z dala od ołtarza, pozbawia się Bożego chleba. </a:t>
            </a:r>
            <a:endParaRPr lang="pl-PL" sz="2000" i="1" spc="10" dirty="0">
              <a:latin typeface="Bookman Old Style" panose="02050604050505020204" pitchFamily="18" charset="0"/>
              <a:ea typeface="Times New Roman" panose="02020603050405020304" pitchFamily="18" charset="0"/>
            </a:endParaRPr>
          </a:p>
          <a:p>
            <a:pPr algn="l"/>
            <a:endParaRPr lang="pl-PL" sz="2000" i="1" spc="10" dirty="0">
              <a:effectLst/>
              <a:latin typeface="Bookman Old Style" panose="02050604050505020204" pitchFamily="18" charset="0"/>
              <a:ea typeface="Times New Roman" panose="02020603050405020304" pitchFamily="18" charset="0"/>
            </a:endParaRPr>
          </a:p>
          <a:p>
            <a:pPr algn="l"/>
            <a:endParaRPr lang="pl-PL" sz="2000" i="1" spc="10" dirty="0">
              <a:latin typeface="Bookman Old Style" panose="02050604050505020204" pitchFamily="18" charset="0"/>
              <a:ea typeface="Times New Roman" panose="02020603050405020304" pitchFamily="18" charset="0"/>
            </a:endParaRPr>
          </a:p>
          <a:p>
            <a:pPr algn="l"/>
            <a:endParaRPr lang="pl-PL" sz="2000" dirty="0">
              <a:effectLst/>
              <a:latin typeface="Bookman Old Style" panose="02050604050505020204" pitchFamily="18" charset="0"/>
              <a:ea typeface="Times New Roman" panose="02020603050405020304" pitchFamily="18" charset="0"/>
            </a:endParaRPr>
          </a:p>
          <a:p>
            <a:pPr algn="l"/>
            <a:r>
              <a:rPr lang="pl-PL" sz="2000" spc="10" dirty="0">
                <a:effectLst/>
                <a:latin typeface="Bookman Old Style" panose="02050604050505020204" pitchFamily="18" charset="0"/>
                <a:ea typeface="Times New Roman" panose="02020603050405020304" pitchFamily="18" charset="0"/>
              </a:rPr>
              <a:t> </a:t>
            </a:r>
            <a:endParaRPr lang="pl-PL" sz="1800" spc="1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88536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4"/>
          <p:cNvSpPr/>
          <p:nvPr/>
        </p:nvSpPr>
        <p:spPr>
          <a:xfrm>
            <a:off x="17045" y="1103481"/>
            <a:ext cx="9126955" cy="5078313"/>
          </a:xfrm>
          <a:prstGeom prst="rect">
            <a:avLst/>
          </a:prstGeom>
        </p:spPr>
        <p:txBody>
          <a:bodyPr wrap="square">
            <a:spAutoFit/>
          </a:bodyPr>
          <a:lstStyle/>
          <a:p>
            <a:pPr algn="ctr"/>
            <a:r>
              <a:rPr lang="pl-PL" sz="2000" dirty="0"/>
              <a:t>Szanowni Państwo,</a:t>
            </a:r>
          </a:p>
          <a:p>
            <a:pPr algn="ctr"/>
            <a:endParaRPr lang="pl-PL" sz="2000" dirty="0"/>
          </a:p>
          <a:p>
            <a:pPr algn="ctr"/>
            <a:endParaRPr lang="pl-PL" sz="2000" dirty="0"/>
          </a:p>
          <a:p>
            <a:pPr algn="ctr"/>
            <a:r>
              <a:rPr lang="pl-PL" sz="2000" dirty="0">
                <a:effectLst/>
                <a:latin typeface="Bookman Old Style" panose="02050604050505020204" pitchFamily="18" charset="0"/>
                <a:ea typeface="Times New Roman" panose="02020603050405020304" pitchFamily="18" charset="0"/>
              </a:rPr>
              <a:t>W Kościele w </a:t>
            </a:r>
            <a:r>
              <a:rPr lang="pl-PL" sz="2000" dirty="0">
                <a:latin typeface="Bookman Old Style" panose="02050604050505020204" pitchFamily="18" charset="0"/>
                <a:ea typeface="Times New Roman" panose="02020603050405020304" pitchFamily="18" charset="0"/>
              </a:rPr>
              <a:t>Polsce realizowany jest trzyletni (2019–2022) program </a:t>
            </a:r>
            <a:r>
              <a:rPr lang="pl-PL" sz="2000" dirty="0">
                <a:effectLst/>
                <a:latin typeface="Bookman Old Style" panose="02050604050505020204" pitchFamily="18" charset="0"/>
                <a:ea typeface="Times New Roman" panose="02020603050405020304" pitchFamily="18" charset="0"/>
              </a:rPr>
              <a:t>duszpasterski pod hasłem </a:t>
            </a:r>
            <a:r>
              <a:rPr lang="pl-PL" sz="2000" b="1" dirty="0">
                <a:effectLst/>
                <a:latin typeface="Bookman Old Style" panose="02050604050505020204" pitchFamily="18" charset="0"/>
                <a:ea typeface="Times New Roman" panose="02020603050405020304" pitchFamily="18" charset="0"/>
              </a:rPr>
              <a:t>Eucharystia daje życie.</a:t>
            </a:r>
            <a:r>
              <a:rPr lang="pl-PL" sz="2000" dirty="0">
                <a:effectLst/>
                <a:latin typeface="Bookman Old Style" panose="02050604050505020204" pitchFamily="18" charset="0"/>
                <a:ea typeface="Times New Roman" panose="02020603050405020304" pitchFamily="18" charset="0"/>
              </a:rPr>
              <a:t> Tegoroczne hasło brzmi: </a:t>
            </a:r>
            <a:r>
              <a:rPr lang="pl-PL" sz="2000" b="1" dirty="0">
                <a:effectLst/>
                <a:latin typeface="Bookman Old Style" panose="02050604050505020204" pitchFamily="18" charset="0"/>
                <a:ea typeface="Times New Roman" panose="02020603050405020304" pitchFamily="18" charset="0"/>
              </a:rPr>
              <a:t>Zgromadzeni na świętej wieczerzy. </a:t>
            </a:r>
            <a:endParaRPr lang="pl-PL" sz="2000" b="1" dirty="0">
              <a:latin typeface="Bookman Old Style" panose="02050604050505020204" pitchFamily="18" charset="0"/>
              <a:ea typeface="Times New Roman" panose="02020603050405020304" pitchFamily="18" charset="0"/>
            </a:endParaRPr>
          </a:p>
          <a:p>
            <a:pPr algn="ctr"/>
            <a:r>
              <a:rPr lang="pl-PL" sz="2000" dirty="0">
                <a:effectLst/>
                <a:latin typeface="Bookman Old Style" panose="02050604050505020204" pitchFamily="18" charset="0"/>
                <a:ea typeface="Times New Roman" panose="02020603050405020304" pitchFamily="18" charset="0"/>
              </a:rPr>
              <a:t>W ramach realizacji programu przewidziano pogłębienie wiedzy teologiczno-katechizmowej o Eucharystii u wiernych.</a:t>
            </a:r>
          </a:p>
          <a:p>
            <a:pPr algn="ctr"/>
            <a:endParaRPr lang="pl-PL" sz="2000" b="1" dirty="0">
              <a:effectLst/>
              <a:latin typeface="Bookman Old Style" panose="02050604050505020204" pitchFamily="18" charset="0"/>
              <a:ea typeface="Times New Roman" panose="02020603050405020304" pitchFamily="18" charset="0"/>
            </a:endParaRPr>
          </a:p>
          <a:p>
            <a:pPr algn="ctr"/>
            <a:r>
              <a:rPr lang="pl-PL" sz="2000" b="1" dirty="0">
                <a:latin typeface="Bookman Old Style" panose="02050604050505020204" pitchFamily="18" charset="0"/>
                <a:ea typeface="Times New Roman" panose="02020603050405020304" pitchFamily="18" charset="0"/>
              </a:rPr>
              <a:t>A zatem kolejna katecheza poświęcona Eucharystii.</a:t>
            </a:r>
            <a:endParaRPr lang="pl-PL" sz="2000" dirty="0">
              <a:effectLst/>
              <a:latin typeface="Bookman Old Style" panose="02050604050505020204" pitchFamily="18" charset="0"/>
              <a:ea typeface="Times New Roman" panose="02020603050405020304" pitchFamily="18" charset="0"/>
            </a:endParaRPr>
          </a:p>
          <a:p>
            <a:pPr algn="ctr"/>
            <a:endParaRPr lang="pl-PL" sz="2000" dirty="0">
              <a:latin typeface="Bookman Old Style" panose="02050604050505020204" pitchFamily="18" charset="0"/>
            </a:endParaRPr>
          </a:p>
          <a:p>
            <a:pPr algn="ctr"/>
            <a:r>
              <a:rPr lang="pl-PL" sz="2000" dirty="0">
                <a:latin typeface="Bookman Old Style" panose="02050604050505020204" pitchFamily="18" charset="0"/>
              </a:rPr>
              <a:t>Mam nadzieję, że to ostatnia katecheza w trybie zdalnym. </a:t>
            </a:r>
          </a:p>
          <a:p>
            <a:pPr algn="ctr"/>
            <a:r>
              <a:rPr lang="pl-PL" sz="2000" dirty="0">
                <a:latin typeface="Bookman Old Style" panose="02050604050505020204" pitchFamily="18" charset="0"/>
              </a:rPr>
              <a:t>Już dzisiaj zapraszam na nasze spotkania w nowym roku akademickim</a:t>
            </a:r>
          </a:p>
          <a:p>
            <a:pPr algn="ctr"/>
            <a:endParaRPr lang="pl-PL" sz="2000" dirty="0"/>
          </a:p>
          <a:p>
            <a:pPr algn="r"/>
            <a:r>
              <a:rPr lang="pl-PL" sz="2000" dirty="0"/>
              <a:t>Ks. Leszek </a:t>
            </a:r>
          </a:p>
          <a:p>
            <a:pPr algn="ctr"/>
            <a:endParaRPr lang="pl-PL" sz="2400" dirty="0"/>
          </a:p>
        </p:txBody>
      </p:sp>
      <p:sp>
        <p:nvSpPr>
          <p:cNvPr id="6" name="pole tekstowe 5"/>
          <p:cNvSpPr txBox="1"/>
          <p:nvPr/>
        </p:nvSpPr>
        <p:spPr>
          <a:xfrm>
            <a:off x="-5841" y="6366460"/>
            <a:ext cx="9144000" cy="47705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Ks. Leszek Szewczyk                                                                                                                                      Katecheza dla dorosłych</a:t>
            </a:r>
          </a:p>
          <a:p>
            <a:pPr algn="ctr"/>
            <a:endParaRPr lang="pl-PL" sz="1000" dirty="0"/>
          </a:p>
        </p:txBody>
      </p:sp>
    </p:spTree>
    <p:extLst>
      <p:ext uri="{BB962C8B-B14F-4D97-AF65-F5344CB8AC3E}">
        <p14:creationId xmlns:p14="http://schemas.microsoft.com/office/powerpoint/2010/main" val="37595915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397673"/>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endParaRPr lang="pl-PL" sz="20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
        <p:nvSpPr>
          <p:cNvPr id="7" name="pole tekstowe 6">
            <a:extLst>
              <a:ext uri="{FF2B5EF4-FFF2-40B4-BE49-F238E27FC236}">
                <a16:creationId xmlns:a16="http://schemas.microsoft.com/office/drawing/2014/main" id="{2C7F8E77-EAC7-4688-9D09-0D7066690F16}"/>
              </a:ext>
            </a:extLst>
          </p:cNvPr>
          <p:cNvSpPr txBox="1"/>
          <p:nvPr/>
        </p:nvSpPr>
        <p:spPr>
          <a:xfrm>
            <a:off x="-995" y="344800"/>
            <a:ext cx="9121348" cy="6110391"/>
          </a:xfrm>
          <a:prstGeom prst="rect">
            <a:avLst/>
          </a:prstGeom>
          <a:noFill/>
        </p:spPr>
        <p:txBody>
          <a:bodyPr wrap="square">
            <a:spAutoFit/>
          </a:bodyPr>
          <a:lstStyle/>
          <a:p>
            <a:pPr algn="ctr">
              <a:lnSpc>
                <a:spcPct val="107000"/>
              </a:lnSpc>
              <a:spcAft>
                <a:spcPts val="1440"/>
              </a:spcAft>
            </a:pPr>
            <a:endParaRPr lang="pl-PL" sz="2000" b="1" i="1" dirty="0">
              <a:solidFill>
                <a:srgbClr val="3A3A3A"/>
              </a:solidFill>
              <a:latin typeface="Bookman Old Style" panose="02050604050505020204" pitchFamily="18" charset="0"/>
              <a:ea typeface="Times New Roman" panose="02020603050405020304" pitchFamily="18" charset="0"/>
              <a:cs typeface="Times New Roman" panose="02020603050405020304" pitchFamily="18" charset="0"/>
            </a:endParaRPr>
          </a:p>
          <a:p>
            <a:pPr algn="ctr"/>
            <a:r>
              <a:rPr lang="pl-PL" sz="2000" b="1" spc="10" dirty="0">
                <a:effectLst/>
                <a:latin typeface="Bookman Old Style" panose="02050604050505020204" pitchFamily="18" charset="0"/>
                <a:ea typeface="Times New Roman" panose="02020603050405020304" pitchFamily="18" charset="0"/>
              </a:rPr>
              <a:t> </a:t>
            </a:r>
            <a:r>
              <a:rPr lang="pl-PL" sz="2000" spc="10" dirty="0">
                <a:effectLst/>
                <a:latin typeface="Bookman Old Style" panose="02050604050505020204" pitchFamily="18" charset="0"/>
                <a:ea typeface="Times New Roman" panose="02020603050405020304" pitchFamily="18" charset="0"/>
              </a:rPr>
              <a:t>  </a:t>
            </a:r>
            <a:r>
              <a:rPr lang="pl-PL" sz="2000" b="1" spc="10" dirty="0">
                <a:latin typeface="Bookman Old Style" panose="02050604050505020204" pitchFamily="18" charset="0"/>
                <a:ea typeface="Times New Roman" panose="02020603050405020304" pitchFamily="18" charset="0"/>
              </a:rPr>
              <a:t>św. Justyn</a:t>
            </a:r>
            <a:endParaRPr lang="pl-PL" sz="2000" dirty="0">
              <a:effectLst/>
              <a:latin typeface="Bookman Old Style" panose="02050604050505020204" pitchFamily="18" charset="0"/>
              <a:ea typeface="Times New Roman" panose="02020603050405020304" pitchFamily="18" charset="0"/>
            </a:endParaRPr>
          </a:p>
          <a:p>
            <a:pPr algn="l"/>
            <a:r>
              <a:rPr lang="pl-PL" sz="2000" spc="10" dirty="0">
                <a:effectLst/>
                <a:latin typeface="Bookman Old Style" panose="02050604050505020204" pitchFamily="18" charset="0"/>
                <a:ea typeface="Times New Roman" panose="02020603050405020304" pitchFamily="18" charset="0"/>
              </a:rPr>
              <a:t> 31. Tylko ten może brać udział w Eucharystii, kto wierzy, że prawdą jest, czego uczymy, kto także został zanurzony w wodzie odradzającej i przynoszącej odpuszczenie grzechów, i żyje tak, jak nauczał Chrystus.</a:t>
            </a:r>
            <a:endParaRPr lang="pl-PL" sz="2000" dirty="0">
              <a:effectLst/>
              <a:latin typeface="Bookman Old Style" panose="02050604050505020204" pitchFamily="18" charset="0"/>
              <a:ea typeface="Times New Roman" panose="02020603050405020304" pitchFamily="18" charset="0"/>
            </a:endParaRPr>
          </a:p>
          <a:p>
            <a:pPr algn="l"/>
            <a:r>
              <a:rPr lang="pl-PL" sz="2000" spc="10" dirty="0">
                <a:effectLst/>
                <a:latin typeface="Bookman Old Style" panose="02050604050505020204" pitchFamily="18" charset="0"/>
                <a:ea typeface="Times New Roman" panose="02020603050405020304" pitchFamily="18" charset="0"/>
              </a:rPr>
              <a:t> </a:t>
            </a:r>
            <a:endParaRPr lang="pl-PL" sz="2000" dirty="0">
              <a:effectLst/>
              <a:latin typeface="Bookman Old Style" panose="02050604050505020204" pitchFamily="18" charset="0"/>
              <a:ea typeface="Times New Roman" panose="02020603050405020304" pitchFamily="18" charset="0"/>
            </a:endParaRPr>
          </a:p>
          <a:p>
            <a:pPr algn="l"/>
            <a:endParaRPr lang="pl-PL" sz="2000" spc="10" dirty="0">
              <a:effectLst/>
              <a:latin typeface="Bookman Old Style" panose="02050604050505020204" pitchFamily="18" charset="0"/>
              <a:ea typeface="Times New Roman" panose="02020603050405020304" pitchFamily="18" charset="0"/>
            </a:endParaRPr>
          </a:p>
          <a:p>
            <a:pPr algn="ctr"/>
            <a:r>
              <a:rPr lang="pl-PL" sz="2000" b="1" spc="10" dirty="0">
                <a:latin typeface="Bookman Old Style" panose="02050604050505020204" pitchFamily="18" charset="0"/>
                <a:ea typeface="Times New Roman" panose="02020603050405020304" pitchFamily="18" charset="0"/>
              </a:rPr>
              <a:t>św. Cyprian</a:t>
            </a:r>
            <a:endParaRPr lang="pl-PL" sz="2000" spc="10" dirty="0">
              <a:latin typeface="Bookman Old Style" panose="02050604050505020204" pitchFamily="18" charset="0"/>
              <a:ea typeface="Times New Roman" panose="02020603050405020304" pitchFamily="18" charset="0"/>
            </a:endParaRPr>
          </a:p>
          <a:p>
            <a:pPr algn="l"/>
            <a:r>
              <a:rPr lang="pl-PL" sz="2000" spc="10" dirty="0">
                <a:effectLst/>
                <a:latin typeface="Bookman Old Style" panose="02050604050505020204" pitchFamily="18" charset="0"/>
                <a:ea typeface="Times New Roman" panose="02020603050405020304" pitchFamily="18" charset="0"/>
              </a:rPr>
              <a:t>Lękać się trzeba i modlić, abyśmy na skutek powstrzymywania się od Eucharystii nie odłączyli się od Ciała Chrystusa i nie oddalili się od zbawienia. Przed czym ostrzega sam Chrystus. </a:t>
            </a:r>
            <a:endParaRPr lang="pl-PL" sz="2000" dirty="0">
              <a:effectLst/>
              <a:latin typeface="Bookman Old Style" panose="02050604050505020204" pitchFamily="18" charset="0"/>
              <a:ea typeface="Times New Roman" panose="02020603050405020304" pitchFamily="18" charset="0"/>
            </a:endParaRPr>
          </a:p>
          <a:p>
            <a:pPr algn="l"/>
            <a:r>
              <a:rPr lang="pl-PL" sz="2000" spc="10" dirty="0">
                <a:effectLst/>
                <a:latin typeface="Bookman Old Style" panose="02050604050505020204" pitchFamily="18" charset="0"/>
                <a:ea typeface="Times New Roman" panose="02020603050405020304" pitchFamily="18" charset="0"/>
              </a:rPr>
              <a:t> </a:t>
            </a:r>
            <a:endParaRPr lang="pl-PL" sz="2000" dirty="0">
              <a:effectLst/>
              <a:latin typeface="Bookman Old Style" panose="02050604050505020204" pitchFamily="18" charset="0"/>
              <a:ea typeface="Times New Roman" panose="02020603050405020304" pitchFamily="18" charset="0"/>
            </a:endParaRPr>
          </a:p>
          <a:p>
            <a:pPr algn="ctr"/>
            <a:r>
              <a:rPr lang="pl-PL" sz="2000" spc="10" dirty="0">
                <a:effectLst/>
                <a:latin typeface="Bookman Old Style" panose="02050604050505020204" pitchFamily="18" charset="0"/>
                <a:ea typeface="Times New Roman" panose="02020603050405020304" pitchFamily="18" charset="0"/>
              </a:rPr>
              <a:t> </a:t>
            </a:r>
            <a:r>
              <a:rPr lang="pl-PL" sz="2000" b="1" spc="10" dirty="0">
                <a:latin typeface="Bookman Old Style" panose="02050604050505020204" pitchFamily="18" charset="0"/>
                <a:ea typeface="Times New Roman" panose="02020603050405020304" pitchFamily="18" charset="0"/>
              </a:rPr>
              <a:t>św. Ireneusz</a:t>
            </a:r>
          </a:p>
          <a:p>
            <a:r>
              <a:rPr lang="pl-PL" sz="2000" spc="10" dirty="0">
                <a:effectLst/>
                <a:latin typeface="Bookman Old Style" panose="02050604050505020204" pitchFamily="18" charset="0"/>
                <a:ea typeface="Times New Roman" panose="02020603050405020304" pitchFamily="18" charset="0"/>
              </a:rPr>
              <a:t>Podobnie jak chleb ziemski dzięki wezwaniu Boga nie jest już zwykłym chlebem, ale Eucharystią, a składa się z dwóch elementów, ziemskiego i niebieskiego, tak też i my przyjmując Eucharystię, wyzbywamy się zniszczalności, a otrzymujemy nadzieję zmartwychwstania. </a:t>
            </a:r>
            <a:endParaRPr lang="pl-PL" sz="2000" dirty="0">
              <a:effectLst/>
              <a:latin typeface="Bookman Old Style" panose="02050604050505020204" pitchFamily="18" charset="0"/>
              <a:ea typeface="Times New Roman" panose="02020603050405020304" pitchFamily="18" charset="0"/>
            </a:endParaRPr>
          </a:p>
          <a:p>
            <a:pPr algn="l"/>
            <a:r>
              <a:rPr lang="pl-PL" sz="2000" spc="10" dirty="0">
                <a:effectLst/>
                <a:latin typeface="Bookman Old Style" panose="02050604050505020204" pitchFamily="18" charset="0"/>
                <a:ea typeface="Times New Roman" panose="02020603050405020304" pitchFamily="18" charset="0"/>
              </a:rPr>
              <a:t>  </a:t>
            </a:r>
          </a:p>
          <a:p>
            <a:endParaRPr lang="pl-PL" sz="1800" spc="1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041134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397673"/>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endParaRPr lang="pl-PL" sz="20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
        <p:nvSpPr>
          <p:cNvPr id="7" name="pole tekstowe 6">
            <a:extLst>
              <a:ext uri="{FF2B5EF4-FFF2-40B4-BE49-F238E27FC236}">
                <a16:creationId xmlns:a16="http://schemas.microsoft.com/office/drawing/2014/main" id="{2C7F8E77-EAC7-4688-9D09-0D7066690F16}"/>
              </a:ext>
            </a:extLst>
          </p:cNvPr>
          <p:cNvSpPr txBox="1"/>
          <p:nvPr/>
        </p:nvSpPr>
        <p:spPr>
          <a:xfrm>
            <a:off x="-995" y="344800"/>
            <a:ext cx="9121348" cy="4464812"/>
          </a:xfrm>
          <a:prstGeom prst="rect">
            <a:avLst/>
          </a:prstGeom>
          <a:noFill/>
        </p:spPr>
        <p:txBody>
          <a:bodyPr wrap="square">
            <a:spAutoFit/>
          </a:bodyPr>
          <a:lstStyle/>
          <a:p>
            <a:pPr algn="ctr">
              <a:lnSpc>
                <a:spcPct val="107000"/>
              </a:lnSpc>
              <a:spcAft>
                <a:spcPts val="1440"/>
              </a:spcAft>
            </a:pPr>
            <a:endParaRPr lang="pl-PL" sz="2000" b="1" i="1" dirty="0">
              <a:solidFill>
                <a:srgbClr val="3A3A3A"/>
              </a:solidFill>
              <a:latin typeface="Bookman Old Style" panose="02050604050505020204" pitchFamily="18" charset="0"/>
              <a:ea typeface="Times New Roman" panose="02020603050405020304" pitchFamily="18" charset="0"/>
              <a:cs typeface="Times New Roman" panose="02020603050405020304" pitchFamily="18" charset="0"/>
            </a:endParaRPr>
          </a:p>
          <a:p>
            <a:pPr algn="ctr"/>
            <a:r>
              <a:rPr lang="pl-PL" sz="2000" b="1" spc="10" dirty="0">
                <a:latin typeface="Bookman Old Style" panose="02050604050505020204" pitchFamily="18" charset="0"/>
                <a:ea typeface="Times New Roman" panose="02020603050405020304" pitchFamily="18" charset="0"/>
              </a:rPr>
              <a:t>św. Alfons Ligurii</a:t>
            </a:r>
          </a:p>
          <a:p>
            <a:r>
              <a:rPr lang="pl-PL" sz="2000" spc="10" dirty="0">
                <a:effectLst/>
                <a:latin typeface="Bookman Old Style" panose="02050604050505020204" pitchFamily="18" charset="0"/>
                <a:ea typeface="Times New Roman" panose="02020603050405020304" pitchFamily="18" charset="0"/>
              </a:rPr>
              <a:t>Ktoś powie, że nie przyjmuje Komunii świętej ponieważ jestem oziębły w miłości. A dlaczego chcesz oddalić się od ognia, skoro jesteś oziębły. Im bardziej ktoś jest chory, tym bardziej potrzebuje lekarza. </a:t>
            </a:r>
            <a:endParaRPr lang="pl-PL" sz="2000" b="1" i="1" spc="10" dirty="0">
              <a:effectLst/>
              <a:latin typeface="Bookman Old Style" panose="02050604050505020204" pitchFamily="18" charset="0"/>
              <a:ea typeface="Times New Roman" panose="02020603050405020304" pitchFamily="18" charset="0"/>
            </a:endParaRPr>
          </a:p>
          <a:p>
            <a:pPr algn="l"/>
            <a:endParaRPr lang="pl-PL" sz="2000" dirty="0">
              <a:effectLst/>
              <a:latin typeface="Bookman Old Style" panose="02050604050505020204" pitchFamily="18" charset="0"/>
              <a:ea typeface="Times New Roman" panose="02020603050405020304" pitchFamily="18" charset="0"/>
            </a:endParaRPr>
          </a:p>
          <a:p>
            <a:pPr algn="l"/>
            <a:endParaRPr lang="pl-PL" sz="2000" dirty="0">
              <a:effectLst/>
              <a:latin typeface="Bookman Old Style" panose="02050604050505020204" pitchFamily="18" charset="0"/>
              <a:ea typeface="Times New Roman" panose="02020603050405020304" pitchFamily="18" charset="0"/>
            </a:endParaRPr>
          </a:p>
          <a:p>
            <a:pPr algn="ctr"/>
            <a:r>
              <a:rPr lang="pl-PL" sz="2000" b="1" spc="10" dirty="0">
                <a:latin typeface="Bookman Old Style" panose="02050604050505020204" pitchFamily="18" charset="0"/>
                <a:ea typeface="Times New Roman" panose="02020603050405020304" pitchFamily="18" charset="0"/>
              </a:rPr>
              <a:t>św. Maria Magdalena de </a:t>
            </a:r>
            <a:r>
              <a:rPr lang="pl-PL" sz="2000" b="1" spc="10" dirty="0" err="1">
                <a:latin typeface="Bookman Old Style" panose="02050604050505020204" pitchFamily="18" charset="0"/>
                <a:ea typeface="Times New Roman" panose="02020603050405020304" pitchFamily="18" charset="0"/>
              </a:rPr>
              <a:t>Pazzi</a:t>
            </a:r>
            <a:endParaRPr lang="pl-PL" sz="2000" b="1" spc="10" dirty="0">
              <a:latin typeface="Bookman Old Style" panose="02050604050505020204" pitchFamily="18" charset="0"/>
              <a:ea typeface="Times New Roman" panose="02020603050405020304" pitchFamily="18" charset="0"/>
            </a:endParaRPr>
          </a:p>
          <a:p>
            <a:r>
              <a:rPr lang="pl-PL" sz="2000" spc="10" dirty="0">
                <a:effectLst/>
                <a:latin typeface="Bookman Old Style" panose="02050604050505020204" pitchFamily="18" charset="0"/>
                <a:ea typeface="Times New Roman" panose="02020603050405020304" pitchFamily="18" charset="0"/>
              </a:rPr>
              <a:t>Nikt nie może skutecznie głosić Słowa Bożego, jeżeli nie ugnie kolana po Mszy świętej.  Nikt nie zdobędzie pokory, jeżeli nie utkwi wzroku w Tobie, Słowo na Krzyżu. </a:t>
            </a:r>
            <a:endParaRPr lang="pl-PL" sz="2000" dirty="0">
              <a:effectLst/>
              <a:latin typeface="Bookman Old Style" panose="02050604050505020204" pitchFamily="18" charset="0"/>
              <a:ea typeface="Times New Roman" panose="02020603050405020304" pitchFamily="18" charset="0"/>
            </a:endParaRPr>
          </a:p>
          <a:p>
            <a:pPr>
              <a:lnSpc>
                <a:spcPct val="107000"/>
              </a:lnSpc>
              <a:spcAft>
                <a:spcPts val="1440"/>
              </a:spcAft>
            </a:pPr>
            <a:endParaRPr lang="pl-PL" sz="2000" dirty="0">
              <a:effectLst/>
              <a:latin typeface="Bookman Old Style" panose="02050604050505020204" pitchFamily="18" charset="0"/>
              <a:ea typeface="Calibri" panose="020F0502020204030204" pitchFamily="34" charset="0"/>
              <a:cs typeface="Times New Roman" panose="02020603050405020304" pitchFamily="18" charset="0"/>
            </a:endParaRPr>
          </a:p>
          <a:p>
            <a:endParaRPr lang="pl-PL" sz="1800" spc="1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735478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48314" y="2060848"/>
            <a:ext cx="9108504" cy="2585323"/>
          </a:xfrm>
          <a:prstGeom prst="rect">
            <a:avLst/>
          </a:prstGeom>
          <a:noFill/>
        </p:spPr>
        <p:txBody>
          <a:bodyPr wrap="square">
            <a:spAutoFit/>
          </a:bodyPr>
          <a:lstStyle/>
          <a:p>
            <a:pPr algn="ctr"/>
            <a:r>
              <a:rPr lang="pl-PL" b="1" dirty="0"/>
              <a:t>W prezentacji wykorzystano materiały ze stron internetowych:</a:t>
            </a:r>
          </a:p>
          <a:p>
            <a:pPr algn="ctr"/>
            <a:endParaRPr lang="pl-PL" b="1" dirty="0"/>
          </a:p>
          <a:p>
            <a:r>
              <a:rPr lang="pl-PL" sz="1800" u="sng" spc="10" dirty="0">
                <a:solidFill>
                  <a:srgbClr val="000000"/>
                </a:solidFill>
                <a:effectLst/>
                <a:latin typeface="+mj-lt"/>
                <a:ea typeface="Times New Roman" panose="02020603050405020304" pitchFamily="18" charset="0"/>
              </a:rPr>
              <a:t>https://m.pch24.pl/kazdy-potrzebuje-komunii-swietej-50-cytatow-na-temat-eucharystii/</a:t>
            </a:r>
            <a:endParaRPr lang="pl-PL" sz="1800" dirty="0">
              <a:effectLst/>
              <a:latin typeface="+mj-lt"/>
              <a:ea typeface="Times New Roman" panose="02020603050405020304" pitchFamily="18" charset="0"/>
            </a:endParaRPr>
          </a:p>
          <a:p>
            <a:endParaRPr lang="pl-PL" sz="1800" u="sng" spc="10" dirty="0">
              <a:solidFill>
                <a:srgbClr val="000000"/>
              </a:solidFill>
              <a:effectLst/>
              <a:latin typeface="+mj-lt"/>
              <a:ea typeface="Times New Roman" panose="02020603050405020304" pitchFamily="18" charset="0"/>
            </a:endParaRPr>
          </a:p>
          <a:p>
            <a:r>
              <a:rPr lang="pl-PL" sz="1800" u="sng" spc="10" dirty="0">
                <a:solidFill>
                  <a:srgbClr val="000000"/>
                </a:solidFill>
                <a:effectLst/>
                <a:latin typeface="+mj-lt"/>
                <a:ea typeface="Times New Roman" panose="02020603050405020304" pitchFamily="18" charset="0"/>
              </a:rPr>
              <a:t>https://krolowa.pl/swieci-i-blogoslawieni-o-eucharystii/</a:t>
            </a:r>
            <a:endParaRPr lang="pl-PL" sz="1800" dirty="0">
              <a:effectLst/>
              <a:latin typeface="+mj-lt"/>
              <a:ea typeface="Times New Roman" panose="02020603050405020304" pitchFamily="18" charset="0"/>
            </a:endParaRPr>
          </a:p>
          <a:p>
            <a:pPr algn="ctr"/>
            <a:endParaRPr lang="pl-PL" b="1" dirty="0"/>
          </a:p>
          <a:p>
            <a:pPr algn="ctr"/>
            <a:endParaRPr lang="pl-PL" b="1" dirty="0"/>
          </a:p>
          <a:p>
            <a:pPr algn="ctr"/>
            <a:r>
              <a:rPr lang="pl-PL" b="1" dirty="0"/>
              <a:t>Dziękuję za uwagę</a:t>
            </a:r>
          </a:p>
          <a:p>
            <a:pPr algn="ctr"/>
            <a:r>
              <a:rPr lang="pl-PL" b="1" dirty="0"/>
              <a:t> </a:t>
            </a:r>
            <a:endParaRPr lang="pl-PL" dirty="0"/>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4208278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5632311"/>
          </a:xfrm>
          <a:prstGeom prst="rect">
            <a:avLst/>
          </a:prstGeom>
          <a:noFill/>
        </p:spPr>
        <p:txBody>
          <a:bodyPr wrap="square">
            <a:spAutoFit/>
          </a:bodyPr>
          <a:lstStyle/>
          <a:p>
            <a:pPr algn="just"/>
            <a:endParaRPr lang="pl-PL" sz="2000" i="0" dirty="0">
              <a:effectLst/>
              <a:latin typeface="Bookman Old Style" panose="02050604050505020204" pitchFamily="18" charset="0"/>
            </a:endParaRPr>
          </a:p>
          <a:p>
            <a:pPr algn="just"/>
            <a:r>
              <a:rPr lang="pl-PL" sz="2000" dirty="0">
                <a:latin typeface="Bookman Old Style" panose="02050604050505020204" pitchFamily="18" charset="0"/>
              </a:rPr>
              <a:t>	</a:t>
            </a:r>
            <a:r>
              <a:rPr lang="pl-PL" sz="2000" i="0" dirty="0">
                <a:effectLst/>
                <a:latin typeface="Bookman Old Style" panose="02050604050505020204" pitchFamily="18" charset="0"/>
              </a:rPr>
              <a:t>Kiedy kapłan podczas Mszy Świętej powtarza słowa Pana Jezusa z ostatniej wieczerzy, mocą Ducha Świętego dokonuje się prawdziwy cud – chleb zostaje przemieniony w Ciało, a wino w Krew Chrystusa. Eucharystia nie jest więc „czymś”, ale „żywą osobą”. Eucharystia nie jest symbolem ani żadną metaforą Jezusa Chrystusa, ale realną i niepodważalną obecnością Syna Bożego w chlebie i winie na Ołtarzu Pańskim.</a:t>
            </a:r>
          </a:p>
          <a:p>
            <a:pPr algn="l"/>
            <a:r>
              <a:rPr lang="pl-PL" sz="2000" b="0" i="0" dirty="0">
                <a:effectLst/>
                <a:latin typeface="Bookman Old Style" panose="02050604050505020204" pitchFamily="18" charset="0"/>
              </a:rPr>
              <a:t> </a:t>
            </a:r>
          </a:p>
          <a:p>
            <a:pPr algn="l"/>
            <a:r>
              <a:rPr lang="pl-PL" sz="2000" b="0" i="0" dirty="0">
                <a:effectLst/>
                <a:latin typeface="Bookman Old Style" panose="02050604050505020204" pitchFamily="18" charset="0"/>
              </a:rPr>
              <a:t>	Warto zadać sobie pytanie: Jaki szacunek i wiarę wyrażam wobec Pana Jezusa obecnego w Eucharystii?</a:t>
            </a:r>
          </a:p>
          <a:p>
            <a:pPr algn="l"/>
            <a:endParaRPr lang="pl-PL" sz="2000" dirty="0">
              <a:latin typeface="Bookman Old Style" panose="02050604050505020204" pitchFamily="18" charset="0"/>
            </a:endParaRPr>
          </a:p>
          <a:p>
            <a:pPr algn="l"/>
            <a:r>
              <a:rPr lang="pl-PL" sz="2000" b="0" i="0" dirty="0">
                <a:effectLst/>
                <a:latin typeface="Bookman Old Style" panose="02050604050505020204" pitchFamily="18" charset="0"/>
              </a:rPr>
              <a:t>	Na to pytanie odpowiedziało wielu świętych i błogosławionych. </a:t>
            </a:r>
          </a:p>
          <a:p>
            <a:pPr algn="l"/>
            <a:endParaRPr lang="pl-PL" sz="2000" dirty="0">
              <a:latin typeface="Bookman Old Style" panose="02050604050505020204" pitchFamily="18" charset="0"/>
            </a:endParaRPr>
          </a:p>
          <a:p>
            <a:pPr algn="l"/>
            <a:r>
              <a:rPr lang="pl-PL" sz="2000" b="0" i="0" dirty="0">
                <a:effectLst/>
                <a:latin typeface="Bookman Old Style" panose="02050604050505020204" pitchFamily="18" charset="0"/>
              </a:rPr>
              <a:t>	Niech ich myśli będą dla każdego z nas okazją do refleksji nad miejscem Eucharystii w naszym życiu.</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2806255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397673"/>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endParaRPr lang="pl-PL" sz="20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
        <p:nvSpPr>
          <p:cNvPr id="7" name="pole tekstowe 6">
            <a:extLst>
              <a:ext uri="{FF2B5EF4-FFF2-40B4-BE49-F238E27FC236}">
                <a16:creationId xmlns:a16="http://schemas.microsoft.com/office/drawing/2014/main" id="{2C7F8E77-EAC7-4688-9D09-0D7066690F16}"/>
              </a:ext>
            </a:extLst>
          </p:cNvPr>
          <p:cNvSpPr txBox="1"/>
          <p:nvPr/>
        </p:nvSpPr>
        <p:spPr>
          <a:xfrm>
            <a:off x="106531" y="404664"/>
            <a:ext cx="9121348" cy="6693756"/>
          </a:xfrm>
          <a:prstGeom prst="rect">
            <a:avLst/>
          </a:prstGeom>
          <a:noFill/>
        </p:spPr>
        <p:txBody>
          <a:bodyPr wrap="square">
            <a:spAutoFit/>
          </a:bodyPr>
          <a:lstStyle/>
          <a:p>
            <a:pPr algn="ctr">
              <a:lnSpc>
                <a:spcPct val="107000"/>
              </a:lnSpc>
              <a:spcAft>
                <a:spcPts val="800"/>
              </a:spcAft>
            </a:pPr>
            <a:r>
              <a:rPr lang="pl-PL" sz="2000" b="1" dirty="0">
                <a:solidFill>
                  <a:srgbClr val="3A3A3A"/>
                </a:solidFill>
                <a:latin typeface="Bookman Old Style" panose="02050604050505020204" pitchFamily="18" charset="0"/>
                <a:ea typeface="Times New Roman" panose="02020603050405020304" pitchFamily="18" charset="0"/>
                <a:cs typeface="Times New Roman" panose="02020603050405020304" pitchFamily="18" charset="0"/>
              </a:rPr>
              <a:t>św. Augustyn</a:t>
            </a:r>
          </a:p>
          <a:p>
            <a:pPr>
              <a:lnSpc>
                <a:spcPct val="107000"/>
              </a:lnSpc>
              <a:spcAft>
                <a:spcPts val="800"/>
              </a:spcAft>
            </a:pPr>
            <a:r>
              <a:rPr lang="pl-PL" sz="2000" dirty="0">
                <a:effectLst/>
                <a:latin typeface="Bookman Old Style" panose="02050604050505020204" pitchFamily="18" charset="0"/>
                <a:ea typeface="Times New Roman" panose="02020603050405020304" pitchFamily="18" charset="0"/>
                <a:cs typeface="Times New Roman" panose="02020603050405020304" pitchFamily="18" charset="0"/>
              </a:rPr>
              <a:t>Kiedy spożywamy Eucharystię, dzieje się coś odwrotnego niż zwykle. Jedząc inny chleb przyswajasz go i po części za każdym razem chleb zmienia się w ciebie. Natomiast ten drugi Chleb jest silniejszy niż ty. Nie będziesz więc w stanie prze­mienić go, za to on przemieni ciebie: za każdym razem będziesz w części tym, czym jest ten Chleb.</a:t>
            </a:r>
          </a:p>
          <a:p>
            <a:pPr>
              <a:lnSpc>
                <a:spcPct val="107000"/>
              </a:lnSpc>
              <a:spcAft>
                <a:spcPts val="800"/>
              </a:spcAft>
            </a:pPr>
            <a:endParaRPr lang="pl-PL" sz="800" dirty="0">
              <a:effectLst/>
              <a:latin typeface="Bookman Old Style" panose="02050604050505020204" pitchFamily="18" charset="0"/>
              <a:ea typeface="Times New Roman" panose="02020603050405020304" pitchFamily="18" charset="0"/>
              <a:cs typeface="Times New Roman" panose="02020603050405020304" pitchFamily="18" charset="0"/>
            </a:endParaRPr>
          </a:p>
          <a:p>
            <a:pPr>
              <a:lnSpc>
                <a:spcPct val="107000"/>
              </a:lnSpc>
              <a:spcAft>
                <a:spcPts val="800"/>
              </a:spcAft>
            </a:pPr>
            <a:r>
              <a:rPr lang="pl-PL" sz="2000" spc="10" dirty="0">
                <a:effectLst/>
                <a:latin typeface="Bookman Old Style" panose="02050604050505020204" pitchFamily="18" charset="0"/>
                <a:ea typeface="Calibri" panose="020F0502020204030204" pitchFamily="34" charset="0"/>
              </a:rPr>
              <a:t>Eucharystia jest naszym chlebem codziennym. Zaletą tego Bożego pokarmu jest siła jedności. Jednoczy nas z Ciałem Zbawiciela i czyni nas Jego członkami, abyśmy mogli stać się tym, co przyjmujemy</a:t>
            </a:r>
          </a:p>
          <a:p>
            <a:pPr>
              <a:lnSpc>
                <a:spcPct val="107000"/>
              </a:lnSpc>
              <a:spcAft>
                <a:spcPts val="800"/>
              </a:spcAft>
            </a:pPr>
            <a:endParaRPr lang="pl-PL" sz="800" spc="10" dirty="0">
              <a:latin typeface="Bookman Old Style" panose="02050604050505020204" pitchFamily="18" charset="0"/>
              <a:ea typeface="Calibri" panose="020F0502020204030204" pitchFamily="34" charset="0"/>
              <a:cs typeface="Times New Roman" panose="02020603050405020304" pitchFamily="18" charset="0"/>
            </a:endParaRPr>
          </a:p>
          <a:p>
            <a:pPr>
              <a:lnSpc>
                <a:spcPct val="107000"/>
              </a:lnSpc>
              <a:spcAft>
                <a:spcPts val="800"/>
              </a:spcAft>
            </a:pPr>
            <a:r>
              <a:rPr lang="pl-PL" sz="2000" spc="10" dirty="0">
                <a:effectLst/>
                <a:latin typeface="Bookman Old Style" panose="02050604050505020204" pitchFamily="18" charset="0"/>
                <a:ea typeface="Calibri" panose="020F0502020204030204" pitchFamily="34" charset="0"/>
              </a:rPr>
              <a:t>Niezwykły to stół, przy którym sam gospodarz staje się pokarmem. Nikt siebie nie daje za pokarm; czyni tak jedynie Chrystus Pan. Zrozumieli męczennicy, co spożywali i pili, skoro odpłacili tym samym</a:t>
            </a:r>
          </a:p>
          <a:p>
            <a:pPr>
              <a:lnSpc>
                <a:spcPct val="107000"/>
              </a:lnSpc>
              <a:spcAft>
                <a:spcPts val="800"/>
              </a:spcAft>
            </a:pPr>
            <a:endParaRPr lang="pl-PL" sz="800" spc="10" dirty="0">
              <a:effectLst/>
              <a:latin typeface="Bookman Old Style" panose="02050604050505020204" pitchFamily="18" charset="0"/>
              <a:ea typeface="Calibri" panose="020F0502020204030204" pitchFamily="34" charset="0"/>
            </a:endParaRPr>
          </a:p>
          <a:p>
            <a:pPr>
              <a:lnSpc>
                <a:spcPct val="107000"/>
              </a:lnSpc>
              <a:spcAft>
                <a:spcPts val="800"/>
              </a:spcAft>
            </a:pPr>
            <a:r>
              <a:rPr lang="pl-PL" sz="2000" spc="10" dirty="0">
                <a:effectLst/>
                <a:latin typeface="Bookman Old Style" panose="02050604050505020204" pitchFamily="18" charset="0"/>
                <a:ea typeface="Calibri" panose="020F0502020204030204" pitchFamily="34" charset="0"/>
              </a:rPr>
              <a:t>Wszystkie kroki człowieka, który idzie, aby wysłuchać Mszy, są ponumerowane przez Anioła i każdemu będzie przyznana najwyższa nagroda w tym i wiecznym życiu. </a:t>
            </a:r>
            <a:endParaRPr lang="pl-PL" sz="2000" spc="10" dirty="0">
              <a:effectLst/>
              <a:latin typeface="Bookman Old Style" panose="02050604050505020204" pitchFamily="18" charset="0"/>
              <a:ea typeface="Calibri" panose="020F0502020204030204" pitchFamily="34" charset="0"/>
              <a:cs typeface="Times New Roman" panose="02020603050405020304" pitchFamily="18" charset="0"/>
            </a:endParaRPr>
          </a:p>
          <a:p>
            <a:pPr>
              <a:lnSpc>
                <a:spcPct val="107000"/>
              </a:lnSpc>
              <a:spcAft>
                <a:spcPts val="800"/>
              </a:spcAft>
            </a:pPr>
            <a:endParaRPr lang="pl-PL" sz="1600" dirty="0">
              <a:effectLst/>
              <a:latin typeface="Bookman Old Style" panose="0205060405050502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1845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397673"/>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endParaRPr lang="pl-PL" sz="20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
        <p:nvSpPr>
          <p:cNvPr id="7" name="pole tekstowe 6">
            <a:extLst>
              <a:ext uri="{FF2B5EF4-FFF2-40B4-BE49-F238E27FC236}">
                <a16:creationId xmlns:a16="http://schemas.microsoft.com/office/drawing/2014/main" id="{2C7F8E77-EAC7-4688-9D09-0D7066690F16}"/>
              </a:ext>
            </a:extLst>
          </p:cNvPr>
          <p:cNvSpPr txBox="1"/>
          <p:nvPr/>
        </p:nvSpPr>
        <p:spPr>
          <a:xfrm>
            <a:off x="-35513" y="946353"/>
            <a:ext cx="9121348" cy="4708981"/>
          </a:xfrm>
          <a:prstGeom prst="rect">
            <a:avLst/>
          </a:prstGeom>
          <a:noFill/>
        </p:spPr>
        <p:txBody>
          <a:bodyPr wrap="square">
            <a:spAutoFit/>
          </a:bodyPr>
          <a:lstStyle/>
          <a:p>
            <a:pPr algn="ctr"/>
            <a:r>
              <a:rPr lang="pl-PL" sz="2000" b="1" spc="10" dirty="0">
                <a:latin typeface="Bookman Old Style" panose="02050604050505020204" pitchFamily="18" charset="0"/>
                <a:ea typeface="Times New Roman" panose="02020603050405020304" pitchFamily="18" charset="0"/>
              </a:rPr>
              <a:t>św. Jan Maria Vianney</a:t>
            </a:r>
          </a:p>
          <a:p>
            <a:endParaRPr lang="pl-PL" sz="2000" i="1" spc="10" dirty="0">
              <a:effectLst/>
              <a:latin typeface="Bookman Old Style" panose="02050604050505020204" pitchFamily="18" charset="0"/>
              <a:ea typeface="Times New Roman" panose="02020603050405020304" pitchFamily="18" charset="0"/>
            </a:endParaRPr>
          </a:p>
          <a:p>
            <a:r>
              <a:rPr lang="pl-PL" sz="2000" spc="10" dirty="0">
                <a:effectLst/>
                <a:latin typeface="Bookman Old Style" panose="02050604050505020204" pitchFamily="18" charset="0"/>
                <a:ea typeface="Times New Roman" panose="02020603050405020304" pitchFamily="18" charset="0"/>
              </a:rPr>
              <a:t>Nie jesteś godzien przyjmować Eucharystii, ale jest ci niezbędna! </a:t>
            </a:r>
            <a:endParaRPr lang="pl-PL" sz="2000" dirty="0">
              <a:effectLst/>
              <a:latin typeface="Bookman Old Style" panose="02050604050505020204" pitchFamily="18" charset="0"/>
              <a:ea typeface="Times New Roman" panose="02020603050405020304" pitchFamily="18" charset="0"/>
            </a:endParaRPr>
          </a:p>
          <a:p>
            <a:pPr algn="l"/>
            <a:r>
              <a:rPr lang="pl-PL" sz="2000" spc="10" dirty="0">
                <a:effectLst/>
                <a:latin typeface="Bookman Old Style" panose="02050604050505020204" pitchFamily="18" charset="0"/>
                <a:ea typeface="Times New Roman" panose="02020603050405020304" pitchFamily="18" charset="0"/>
              </a:rPr>
              <a:t> </a:t>
            </a:r>
            <a:endParaRPr lang="pl-PL" sz="2000" dirty="0">
              <a:effectLst/>
              <a:latin typeface="Bookman Old Style" panose="02050604050505020204" pitchFamily="18" charset="0"/>
              <a:ea typeface="Times New Roman" panose="02020603050405020304" pitchFamily="18" charset="0"/>
            </a:endParaRPr>
          </a:p>
          <a:p>
            <a:pPr algn="l"/>
            <a:r>
              <a:rPr lang="pl-PL" sz="2000" spc="10" dirty="0">
                <a:effectLst/>
                <a:latin typeface="Bookman Old Style" panose="02050604050505020204" pitchFamily="18" charset="0"/>
                <a:ea typeface="Times New Roman" panose="02020603050405020304" pitchFamily="18" charset="0"/>
              </a:rPr>
              <a:t>Wielkim nieszczęściem jest zaniedbywanie tego Bożego posiłku na pustyni życia. To tak, jakby ktoś umierał z gło­du obok suto zastawionego stołu. </a:t>
            </a:r>
          </a:p>
          <a:p>
            <a:pPr algn="l"/>
            <a:endParaRPr lang="pl-PL" sz="2000" spc="10" dirty="0">
              <a:latin typeface="Bookman Old Style" panose="02050604050505020204" pitchFamily="18" charset="0"/>
              <a:ea typeface="Times New Roman" panose="02020603050405020304" pitchFamily="18" charset="0"/>
            </a:endParaRPr>
          </a:p>
          <a:p>
            <a:pPr algn="l"/>
            <a:r>
              <a:rPr lang="pl-PL" sz="2000" spc="10" dirty="0">
                <a:effectLst/>
                <a:latin typeface="Bookman Old Style" panose="02050604050505020204" pitchFamily="18" charset="0"/>
                <a:ea typeface="Calibri" panose="020F0502020204030204" pitchFamily="34" charset="0"/>
              </a:rPr>
              <a:t>Nie mówcie mi, że jesteście grzesznikami, że jesteście nędzni i że dlatego nie przystępujecie do Komunii Świętej… To tak jakbyście mówili, ze jesteście zbyt chorzy i dlatego nie chcecie ani lekarzy, ani lekarstw. </a:t>
            </a:r>
          </a:p>
          <a:p>
            <a:pPr algn="l"/>
            <a:endParaRPr lang="pl-PL" sz="2000" spc="10" dirty="0">
              <a:latin typeface="Bookman Old Style" panose="02050604050505020204" pitchFamily="18" charset="0"/>
              <a:ea typeface="Times New Roman" panose="02020603050405020304" pitchFamily="18" charset="0"/>
            </a:endParaRPr>
          </a:p>
          <a:p>
            <a:pPr algn="l"/>
            <a:r>
              <a:rPr lang="pl-PL" sz="2000" spc="10" dirty="0">
                <a:effectLst/>
                <a:latin typeface="Bookman Old Style" panose="02050604050505020204" pitchFamily="18" charset="0"/>
                <a:ea typeface="Calibri" panose="020F0502020204030204" pitchFamily="34" charset="0"/>
              </a:rPr>
              <a:t>Gdybyśmy znali wartość Ofiary Mszy świętej, z jak wielkim zapałem byśmy jej słuchali. </a:t>
            </a:r>
            <a:endParaRPr lang="pl-PL" sz="2000" dirty="0">
              <a:effectLst/>
              <a:latin typeface="Bookman Old Style" panose="02050604050505020204" pitchFamily="18" charset="0"/>
              <a:ea typeface="Times New Roman" panose="02020603050405020304" pitchFamily="18" charset="0"/>
            </a:endParaRPr>
          </a:p>
        </p:txBody>
      </p:sp>
    </p:spTree>
    <p:extLst>
      <p:ext uri="{BB962C8B-B14F-4D97-AF65-F5344CB8AC3E}">
        <p14:creationId xmlns:p14="http://schemas.microsoft.com/office/powerpoint/2010/main" val="476311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397673"/>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endParaRPr lang="pl-PL" sz="20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
        <p:nvSpPr>
          <p:cNvPr id="7" name="pole tekstowe 6">
            <a:extLst>
              <a:ext uri="{FF2B5EF4-FFF2-40B4-BE49-F238E27FC236}">
                <a16:creationId xmlns:a16="http://schemas.microsoft.com/office/drawing/2014/main" id="{2C7F8E77-EAC7-4688-9D09-0D7066690F16}"/>
              </a:ext>
            </a:extLst>
          </p:cNvPr>
          <p:cNvSpPr txBox="1"/>
          <p:nvPr/>
        </p:nvSpPr>
        <p:spPr>
          <a:xfrm>
            <a:off x="-35513" y="946353"/>
            <a:ext cx="9121348" cy="4234364"/>
          </a:xfrm>
          <a:prstGeom prst="rect">
            <a:avLst/>
          </a:prstGeom>
          <a:noFill/>
        </p:spPr>
        <p:txBody>
          <a:bodyPr wrap="square">
            <a:spAutoFit/>
          </a:bodyPr>
          <a:lstStyle/>
          <a:p>
            <a:pPr algn="ctr">
              <a:lnSpc>
                <a:spcPct val="107000"/>
              </a:lnSpc>
              <a:spcAft>
                <a:spcPts val="1440"/>
              </a:spcAft>
            </a:pPr>
            <a:r>
              <a:rPr lang="pl-PL" sz="2000" b="1" dirty="0">
                <a:latin typeface="Bookman Old Style" panose="02050604050505020204" pitchFamily="18" charset="0"/>
                <a:ea typeface="Times New Roman" panose="02020603050405020304" pitchFamily="18" charset="0"/>
                <a:cs typeface="Times New Roman" panose="02020603050405020304" pitchFamily="18" charset="0"/>
              </a:rPr>
              <a:t>św.</a:t>
            </a:r>
            <a:r>
              <a:rPr lang="pl-PL" sz="2000" dirty="0">
                <a:latin typeface="Bookman Old Style" panose="02050604050505020204" pitchFamily="18" charset="0"/>
                <a:ea typeface="Times New Roman" panose="02020603050405020304" pitchFamily="18" charset="0"/>
                <a:cs typeface="Times New Roman" panose="02020603050405020304" pitchFamily="18" charset="0"/>
              </a:rPr>
              <a:t> </a:t>
            </a:r>
            <a:r>
              <a:rPr lang="pl-PL" sz="2000" b="1" dirty="0">
                <a:latin typeface="Bookman Old Style" panose="02050604050505020204" pitchFamily="18" charset="0"/>
                <a:ea typeface="Times New Roman" panose="02020603050405020304" pitchFamily="18" charset="0"/>
                <a:cs typeface="Times New Roman" panose="02020603050405020304" pitchFamily="18" charset="0"/>
              </a:rPr>
              <a:t>Karol Boromeusz</a:t>
            </a:r>
            <a:endParaRPr lang="pl-PL" sz="2000" dirty="0">
              <a:latin typeface="Bookman Old Style" panose="02050604050505020204" pitchFamily="18" charset="0"/>
              <a:ea typeface="Calibri" panose="020F0502020204030204" pitchFamily="34" charset="0"/>
              <a:cs typeface="Times New Roman" panose="02020603050405020304" pitchFamily="18" charset="0"/>
            </a:endParaRPr>
          </a:p>
          <a:p>
            <a:pPr>
              <a:lnSpc>
                <a:spcPct val="107000"/>
              </a:lnSpc>
              <a:spcAft>
                <a:spcPts val="1440"/>
              </a:spcAft>
            </a:pPr>
            <a:r>
              <a:rPr lang="pl-PL" sz="2000" dirty="0">
                <a:effectLst/>
                <a:latin typeface="Bookman Old Style" panose="02050604050505020204" pitchFamily="18" charset="0"/>
                <a:ea typeface="Times New Roman" panose="02020603050405020304" pitchFamily="18" charset="0"/>
                <a:cs typeface="Times New Roman" panose="02020603050405020304" pitchFamily="18" charset="0"/>
              </a:rPr>
              <a:t>Jezus zstąpił z nieba, bo pragnął naszego dobra; z miłości do nas pozwolił się ubiczować; pościł, zniósł pokusy, znie­wagi i śmierć; podczas Ostatniej Wieczerzy okazał swoją cudowną miłość, ustanawiając Najświętszy Sakrament swojego Ciała. </a:t>
            </a:r>
          </a:p>
          <a:p>
            <a:pPr>
              <a:lnSpc>
                <a:spcPct val="107000"/>
              </a:lnSpc>
              <a:spcAft>
                <a:spcPts val="1440"/>
              </a:spcAft>
            </a:pPr>
            <a:endParaRPr lang="pl-PL" sz="2000" dirty="0">
              <a:latin typeface="Bookman Old Style" panose="02050604050505020204" pitchFamily="18" charset="0"/>
              <a:ea typeface="Times New Roman" panose="02020603050405020304" pitchFamily="18" charset="0"/>
              <a:cs typeface="Times New Roman" panose="02020603050405020304" pitchFamily="18" charset="0"/>
            </a:endParaRPr>
          </a:p>
          <a:p>
            <a:pPr>
              <a:lnSpc>
                <a:spcPct val="107000"/>
              </a:lnSpc>
              <a:spcAft>
                <a:spcPts val="1440"/>
              </a:spcAft>
            </a:pPr>
            <a:r>
              <a:rPr lang="pl-PL" sz="2000" dirty="0">
                <a:effectLst/>
                <a:latin typeface="Bookman Old Style" panose="02050604050505020204" pitchFamily="18" charset="0"/>
                <a:ea typeface="Times New Roman" panose="02020603050405020304" pitchFamily="18" charset="0"/>
                <a:cs typeface="Times New Roman" panose="02020603050405020304" pitchFamily="18" charset="0"/>
              </a:rPr>
              <a:t>Przyjmujcie zawsze jak najczęściej Ciało Chrystusa i Jego Krew, a przezwyciężycie wszelkie trudności w drodze; dojdziecie w końcu na górę Boga, do owego niebieskiego Jeruzalem, gdzie będziecie oglądać twarzą w twarz Tego, którego teraz domyślacie się pod postacią chleba i wina. </a:t>
            </a:r>
            <a:endParaRPr lang="pl-PL" sz="2000" dirty="0">
              <a:effectLst/>
              <a:latin typeface="Bookman Old Style" panose="0205060405050502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24229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397673"/>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endParaRPr lang="pl-PL" sz="20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
        <p:nvSpPr>
          <p:cNvPr id="7" name="pole tekstowe 6">
            <a:extLst>
              <a:ext uri="{FF2B5EF4-FFF2-40B4-BE49-F238E27FC236}">
                <a16:creationId xmlns:a16="http://schemas.microsoft.com/office/drawing/2014/main" id="{2C7F8E77-EAC7-4688-9D09-0D7066690F16}"/>
              </a:ext>
            </a:extLst>
          </p:cNvPr>
          <p:cNvSpPr txBox="1"/>
          <p:nvPr/>
        </p:nvSpPr>
        <p:spPr>
          <a:xfrm>
            <a:off x="-35513" y="946353"/>
            <a:ext cx="9121348" cy="4772973"/>
          </a:xfrm>
          <a:prstGeom prst="rect">
            <a:avLst/>
          </a:prstGeom>
          <a:noFill/>
        </p:spPr>
        <p:txBody>
          <a:bodyPr wrap="square">
            <a:spAutoFit/>
          </a:bodyPr>
          <a:lstStyle/>
          <a:p>
            <a:pPr algn="ctr">
              <a:lnSpc>
                <a:spcPct val="107000"/>
              </a:lnSpc>
              <a:spcAft>
                <a:spcPts val="1440"/>
              </a:spcAft>
            </a:pPr>
            <a:r>
              <a:rPr lang="pl-PL" sz="2000" b="1" dirty="0">
                <a:latin typeface="Bookman Old Style" panose="02050604050505020204" pitchFamily="18" charset="0"/>
                <a:ea typeface="Times New Roman" panose="02020603050405020304" pitchFamily="18" charset="0"/>
                <a:cs typeface="Times New Roman" panose="02020603050405020304" pitchFamily="18" charset="0"/>
              </a:rPr>
              <a:t>św. Tomasz z Akwinu</a:t>
            </a:r>
            <a:endParaRPr lang="pl-PL" sz="2000" dirty="0">
              <a:latin typeface="Bookman Old Style" panose="02050604050505020204" pitchFamily="18" charset="0"/>
              <a:ea typeface="Calibri" panose="020F0502020204030204" pitchFamily="34" charset="0"/>
              <a:cs typeface="Times New Roman" panose="02020603050405020304" pitchFamily="18" charset="0"/>
            </a:endParaRPr>
          </a:p>
          <a:p>
            <a:pPr>
              <a:lnSpc>
                <a:spcPct val="107000"/>
              </a:lnSpc>
              <a:spcAft>
                <a:spcPts val="1440"/>
              </a:spcAft>
            </a:pPr>
            <a:endParaRPr lang="pl-PL" sz="2000" dirty="0">
              <a:effectLst/>
              <a:latin typeface="Bookman Old Style" panose="02050604050505020204" pitchFamily="18" charset="0"/>
              <a:ea typeface="Times New Roman" panose="02020603050405020304" pitchFamily="18" charset="0"/>
              <a:cs typeface="Times New Roman" panose="02020603050405020304" pitchFamily="18" charset="0"/>
            </a:endParaRPr>
          </a:p>
          <a:p>
            <a:pPr>
              <a:lnSpc>
                <a:spcPct val="107000"/>
              </a:lnSpc>
              <a:spcAft>
                <a:spcPts val="1440"/>
              </a:spcAft>
            </a:pPr>
            <a:r>
              <a:rPr lang="pl-PL" sz="2000" dirty="0">
                <a:effectLst/>
                <a:latin typeface="Bookman Old Style" panose="02050604050505020204" pitchFamily="18" charset="0"/>
                <a:ea typeface="Times New Roman" panose="02020603050405020304" pitchFamily="18" charset="0"/>
                <a:cs typeface="Times New Roman" panose="02020603050405020304" pitchFamily="18" charset="0"/>
              </a:rPr>
              <a:t>Rzeczywista obecność Ciała i Krwi Chrystusa w Eucharystii nie da się rozpoznać zmysłami ani rozumem, a tylko wiarą. </a:t>
            </a:r>
          </a:p>
          <a:p>
            <a:pPr>
              <a:lnSpc>
                <a:spcPct val="107000"/>
              </a:lnSpc>
              <a:spcAft>
                <a:spcPts val="1440"/>
              </a:spcAft>
            </a:pPr>
            <a:endParaRPr lang="pl-PL" sz="2000" dirty="0">
              <a:latin typeface="Bookman Old Style" panose="02050604050505020204" pitchFamily="18" charset="0"/>
              <a:ea typeface="Times New Roman" panose="02020603050405020304" pitchFamily="18" charset="0"/>
              <a:cs typeface="Times New Roman" panose="02020603050405020304" pitchFamily="18" charset="0"/>
            </a:endParaRPr>
          </a:p>
          <a:p>
            <a:pPr>
              <a:lnSpc>
                <a:spcPct val="107000"/>
              </a:lnSpc>
              <a:spcAft>
                <a:spcPts val="1440"/>
              </a:spcAft>
            </a:pPr>
            <a:r>
              <a:rPr lang="pl-PL" sz="2000" dirty="0">
                <a:effectLst/>
                <a:latin typeface="Bookman Old Style" panose="02050604050505020204" pitchFamily="18" charset="0"/>
                <a:ea typeface="Times New Roman" panose="02020603050405020304" pitchFamily="18" charset="0"/>
                <a:cs typeface="Times New Roman" panose="02020603050405020304" pitchFamily="18" charset="0"/>
              </a:rPr>
              <a:t>Ten sam skutek, jaki męka Chrystusa wywołała w świecie, Eucharystia wywołuje w każdym człowieku. </a:t>
            </a:r>
            <a:endParaRPr lang="pl-PL" sz="2000" dirty="0">
              <a:latin typeface="Bookman Old Style" panose="02050604050505020204" pitchFamily="18" charset="0"/>
              <a:ea typeface="Times New Roman" panose="02020603050405020304" pitchFamily="18" charset="0"/>
              <a:cs typeface="Times New Roman" panose="02020603050405020304" pitchFamily="18" charset="0"/>
            </a:endParaRPr>
          </a:p>
          <a:p>
            <a:pPr>
              <a:lnSpc>
                <a:spcPct val="107000"/>
              </a:lnSpc>
              <a:spcAft>
                <a:spcPts val="1440"/>
              </a:spcAft>
            </a:pPr>
            <a:endParaRPr lang="pl-PL" sz="2000" dirty="0">
              <a:effectLst/>
              <a:latin typeface="Bookman Old Style" panose="02050604050505020204" pitchFamily="18" charset="0"/>
              <a:ea typeface="Calibri" panose="020F0502020204030204" pitchFamily="34" charset="0"/>
              <a:cs typeface="Times New Roman" panose="02020603050405020304" pitchFamily="18" charset="0"/>
            </a:endParaRPr>
          </a:p>
          <a:p>
            <a:pPr>
              <a:lnSpc>
                <a:spcPct val="107000"/>
              </a:lnSpc>
              <a:spcAft>
                <a:spcPts val="1440"/>
              </a:spcAft>
            </a:pPr>
            <a:r>
              <a:rPr lang="pl-PL" sz="2000" spc="10" dirty="0">
                <a:effectLst/>
                <a:latin typeface="Bookman Old Style" panose="02050604050505020204" pitchFamily="18" charset="0"/>
                <a:ea typeface="Times New Roman" panose="02020603050405020304" pitchFamily="18" charset="0"/>
              </a:rPr>
              <a:t>Ponad Eucharystię żaden inny sakrament nie jest bardziej zbawienny; on usuwa grzechy, pomnaża cnoty, duszę nasyca obfitością duchowych darów. </a:t>
            </a:r>
            <a:endParaRPr lang="pl-PL" sz="2000" dirty="0">
              <a:effectLst/>
              <a:latin typeface="Bookman Old Style" panose="0205060405050502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97743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397673"/>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endParaRPr lang="pl-PL" sz="20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
        <p:nvSpPr>
          <p:cNvPr id="7" name="pole tekstowe 6">
            <a:extLst>
              <a:ext uri="{FF2B5EF4-FFF2-40B4-BE49-F238E27FC236}">
                <a16:creationId xmlns:a16="http://schemas.microsoft.com/office/drawing/2014/main" id="{2C7F8E77-EAC7-4688-9D09-0D7066690F16}"/>
              </a:ext>
            </a:extLst>
          </p:cNvPr>
          <p:cNvSpPr txBox="1"/>
          <p:nvPr/>
        </p:nvSpPr>
        <p:spPr>
          <a:xfrm>
            <a:off x="-35513" y="946353"/>
            <a:ext cx="9121348" cy="3425938"/>
          </a:xfrm>
          <a:prstGeom prst="rect">
            <a:avLst/>
          </a:prstGeom>
          <a:noFill/>
        </p:spPr>
        <p:txBody>
          <a:bodyPr wrap="square">
            <a:spAutoFit/>
          </a:bodyPr>
          <a:lstStyle/>
          <a:p>
            <a:pPr algn="ctr">
              <a:lnSpc>
                <a:spcPct val="107000"/>
              </a:lnSpc>
              <a:spcAft>
                <a:spcPts val="1440"/>
              </a:spcAft>
            </a:pPr>
            <a:r>
              <a:rPr lang="pl-PL" sz="2000" b="1" dirty="0">
                <a:latin typeface="Bookman Old Style" panose="02050604050505020204" pitchFamily="18" charset="0"/>
                <a:ea typeface="Times New Roman" panose="02020603050405020304" pitchFamily="18" charset="0"/>
                <a:cs typeface="Times New Roman" panose="02020603050405020304" pitchFamily="18" charset="0"/>
              </a:rPr>
              <a:t>św</a:t>
            </a:r>
            <a:r>
              <a:rPr lang="pl-PL" sz="2000" dirty="0">
                <a:latin typeface="Bookman Old Style" panose="02050604050505020204" pitchFamily="18" charset="0"/>
                <a:ea typeface="Times New Roman" panose="02020603050405020304" pitchFamily="18" charset="0"/>
                <a:cs typeface="Times New Roman" panose="02020603050405020304" pitchFamily="18" charset="0"/>
              </a:rPr>
              <a:t>. </a:t>
            </a:r>
            <a:r>
              <a:rPr lang="pl-PL" sz="2000" b="1" dirty="0" err="1">
                <a:latin typeface="Bookman Old Style" panose="02050604050505020204" pitchFamily="18" charset="0"/>
                <a:ea typeface="Times New Roman" panose="02020603050405020304" pitchFamily="18" charset="0"/>
                <a:cs typeface="Times New Roman" panose="02020603050405020304" pitchFamily="18" charset="0"/>
              </a:rPr>
              <a:t>Josemaria</a:t>
            </a:r>
            <a:r>
              <a:rPr lang="pl-PL" sz="2000" b="1" dirty="0">
                <a:latin typeface="Bookman Old Style" panose="02050604050505020204" pitchFamily="18" charset="0"/>
                <a:ea typeface="Times New Roman" panose="02020603050405020304" pitchFamily="18" charset="0"/>
                <a:cs typeface="Times New Roman" panose="02020603050405020304" pitchFamily="18" charset="0"/>
              </a:rPr>
              <a:t> </a:t>
            </a:r>
            <a:r>
              <a:rPr lang="pl-PL" sz="2000" b="1" dirty="0" err="1">
                <a:latin typeface="Bookman Old Style" panose="02050604050505020204" pitchFamily="18" charset="0"/>
                <a:ea typeface="Times New Roman" panose="02020603050405020304" pitchFamily="18" charset="0"/>
                <a:cs typeface="Times New Roman" panose="02020603050405020304" pitchFamily="18" charset="0"/>
              </a:rPr>
              <a:t>Escriva</a:t>
            </a:r>
            <a:endParaRPr lang="pl-PL" sz="2000" dirty="0">
              <a:latin typeface="Bookman Old Style" panose="02050604050505020204" pitchFamily="18" charset="0"/>
              <a:ea typeface="Calibri" panose="020F0502020204030204" pitchFamily="34" charset="0"/>
              <a:cs typeface="Times New Roman" panose="02020603050405020304" pitchFamily="18" charset="0"/>
            </a:endParaRPr>
          </a:p>
          <a:p>
            <a:pPr>
              <a:lnSpc>
                <a:spcPct val="107000"/>
              </a:lnSpc>
              <a:spcAft>
                <a:spcPts val="1440"/>
              </a:spcAft>
            </a:pPr>
            <a:endParaRPr lang="pl-PL" sz="2000" dirty="0">
              <a:effectLst/>
              <a:latin typeface="Bookman Old Style" panose="02050604050505020204" pitchFamily="18" charset="0"/>
              <a:ea typeface="Times New Roman" panose="02020603050405020304" pitchFamily="18" charset="0"/>
              <a:cs typeface="Times New Roman" panose="02020603050405020304" pitchFamily="18" charset="0"/>
            </a:endParaRPr>
          </a:p>
          <a:p>
            <a:pPr>
              <a:lnSpc>
                <a:spcPct val="107000"/>
              </a:lnSpc>
              <a:spcAft>
                <a:spcPts val="1440"/>
              </a:spcAft>
            </a:pPr>
            <a:r>
              <a:rPr lang="pl-PL" sz="2000" dirty="0">
                <a:effectLst/>
                <a:latin typeface="Bookman Old Style" panose="02050604050505020204" pitchFamily="18" charset="0"/>
                <a:ea typeface="Times New Roman" panose="02020603050405020304" pitchFamily="18" charset="0"/>
                <a:cs typeface="Times New Roman" panose="02020603050405020304" pitchFamily="18" charset="0"/>
              </a:rPr>
              <a:t>Bóg jest tam: Król królów, Pan panów. Ukrył się w chlebie. Uniżył się aż do tego stopnia z miłości do ciebie. </a:t>
            </a:r>
          </a:p>
          <a:p>
            <a:pPr>
              <a:lnSpc>
                <a:spcPct val="107000"/>
              </a:lnSpc>
              <a:spcAft>
                <a:spcPts val="1440"/>
              </a:spcAft>
            </a:pPr>
            <a:endParaRPr lang="pl-PL" sz="2000" dirty="0">
              <a:effectLst/>
              <a:latin typeface="Bookman Old Style" panose="02050604050505020204" pitchFamily="18" charset="0"/>
              <a:ea typeface="Times New Roman" panose="02020603050405020304" pitchFamily="18" charset="0"/>
              <a:cs typeface="Times New Roman" panose="02020603050405020304" pitchFamily="18" charset="0"/>
            </a:endParaRPr>
          </a:p>
          <a:p>
            <a:pPr>
              <a:lnSpc>
                <a:spcPct val="107000"/>
              </a:lnSpc>
              <a:spcAft>
                <a:spcPts val="1440"/>
              </a:spcAft>
            </a:pPr>
            <a:r>
              <a:rPr lang="pl-PL" sz="2000" dirty="0">
                <a:effectLst/>
                <a:latin typeface="Bookman Old Style" panose="02050604050505020204" pitchFamily="18" charset="0"/>
                <a:ea typeface="Times New Roman" panose="02020603050405020304" pitchFamily="18" charset="0"/>
                <a:cs typeface="Times New Roman" panose="02020603050405020304" pitchFamily="18" charset="0"/>
              </a:rPr>
              <a:t>Cały wszechświat nic nie znaczy w porównaniu z tym Bogiem, moim Bogiem! (…) W grocie, w której zechciał się narodzić, (…) w szaleństwie miłości świętej Eucharystii. </a:t>
            </a:r>
            <a:endParaRPr lang="pl-PL" sz="2000" dirty="0">
              <a:effectLst/>
              <a:latin typeface="Bookman Old Style" panose="0205060405050502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424244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397673"/>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endParaRPr lang="pl-PL" sz="20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
        <p:nvSpPr>
          <p:cNvPr id="7" name="pole tekstowe 6">
            <a:extLst>
              <a:ext uri="{FF2B5EF4-FFF2-40B4-BE49-F238E27FC236}">
                <a16:creationId xmlns:a16="http://schemas.microsoft.com/office/drawing/2014/main" id="{2C7F8E77-EAC7-4688-9D09-0D7066690F16}"/>
              </a:ext>
            </a:extLst>
          </p:cNvPr>
          <p:cNvSpPr txBox="1"/>
          <p:nvPr/>
        </p:nvSpPr>
        <p:spPr>
          <a:xfrm>
            <a:off x="-35513" y="946353"/>
            <a:ext cx="9121348" cy="3276153"/>
          </a:xfrm>
          <a:prstGeom prst="rect">
            <a:avLst/>
          </a:prstGeom>
          <a:noFill/>
        </p:spPr>
        <p:txBody>
          <a:bodyPr wrap="square">
            <a:spAutoFit/>
          </a:bodyPr>
          <a:lstStyle/>
          <a:p>
            <a:pPr algn="ctr">
              <a:lnSpc>
                <a:spcPct val="107000"/>
              </a:lnSpc>
              <a:spcAft>
                <a:spcPts val="1440"/>
              </a:spcAft>
            </a:pPr>
            <a:r>
              <a:rPr lang="pl-PL" sz="2000" b="1" dirty="0">
                <a:solidFill>
                  <a:srgbClr val="3A3A3A"/>
                </a:solidFill>
                <a:latin typeface="Bookman Old Style" panose="02050604050505020204" pitchFamily="18" charset="0"/>
                <a:ea typeface="Times New Roman" panose="02020603050405020304" pitchFamily="18" charset="0"/>
                <a:cs typeface="Times New Roman" panose="02020603050405020304" pitchFamily="18" charset="0"/>
              </a:rPr>
              <a:t>św.</a:t>
            </a:r>
            <a:r>
              <a:rPr lang="pl-PL" sz="2000" dirty="0">
                <a:solidFill>
                  <a:srgbClr val="3A3A3A"/>
                </a:solidFill>
                <a:latin typeface="Bookman Old Style" panose="02050604050505020204" pitchFamily="18" charset="0"/>
                <a:ea typeface="Times New Roman" panose="02020603050405020304" pitchFamily="18" charset="0"/>
                <a:cs typeface="Times New Roman" panose="02020603050405020304" pitchFamily="18" charset="0"/>
              </a:rPr>
              <a:t> </a:t>
            </a:r>
            <a:r>
              <a:rPr lang="pl-PL" sz="2000" b="1" dirty="0">
                <a:solidFill>
                  <a:srgbClr val="3A3A3A"/>
                </a:solidFill>
                <a:latin typeface="Bookman Old Style" panose="02050604050505020204" pitchFamily="18" charset="0"/>
                <a:ea typeface="Times New Roman" panose="02020603050405020304" pitchFamily="18" charset="0"/>
                <a:cs typeface="Times New Roman" panose="02020603050405020304" pitchFamily="18" charset="0"/>
              </a:rPr>
              <a:t>Matka Teresa z Kalkuty</a:t>
            </a:r>
            <a:endParaRPr lang="pl-PL" sz="2000" dirty="0">
              <a:latin typeface="Bookman Old Style" panose="02050604050505020204" pitchFamily="18" charset="0"/>
              <a:ea typeface="Calibri" panose="020F0502020204030204" pitchFamily="34" charset="0"/>
              <a:cs typeface="Times New Roman" panose="02020603050405020304" pitchFamily="18" charset="0"/>
            </a:endParaRPr>
          </a:p>
          <a:p>
            <a:pPr>
              <a:lnSpc>
                <a:spcPct val="107000"/>
              </a:lnSpc>
              <a:spcAft>
                <a:spcPts val="1440"/>
              </a:spcAft>
            </a:pPr>
            <a:endParaRPr lang="pl-PL" sz="2000" dirty="0">
              <a:effectLst/>
              <a:latin typeface="Bookman Old Style" panose="02050604050505020204" pitchFamily="18" charset="0"/>
              <a:ea typeface="Times New Roman" panose="02020603050405020304" pitchFamily="18" charset="0"/>
              <a:cs typeface="Times New Roman" panose="02020603050405020304" pitchFamily="18" charset="0"/>
            </a:endParaRPr>
          </a:p>
          <a:p>
            <a:pPr>
              <a:lnSpc>
                <a:spcPct val="107000"/>
              </a:lnSpc>
              <a:spcAft>
                <a:spcPts val="1440"/>
              </a:spcAft>
            </a:pPr>
            <a:endParaRPr lang="pl-PL" sz="2000" dirty="0">
              <a:latin typeface="Bookman Old Style" panose="02050604050505020204" pitchFamily="18" charset="0"/>
              <a:ea typeface="Times New Roman" panose="02020603050405020304" pitchFamily="18" charset="0"/>
              <a:cs typeface="Times New Roman" panose="02020603050405020304" pitchFamily="18" charset="0"/>
            </a:endParaRPr>
          </a:p>
          <a:p>
            <a:pPr>
              <a:lnSpc>
                <a:spcPct val="107000"/>
              </a:lnSpc>
              <a:spcAft>
                <a:spcPts val="1440"/>
              </a:spcAft>
            </a:pPr>
            <a:r>
              <a:rPr lang="pl-PL" sz="2000" dirty="0">
                <a:effectLst/>
                <a:latin typeface="Bookman Old Style" panose="02050604050505020204" pitchFamily="18" charset="0"/>
                <a:ea typeface="Times New Roman" panose="02020603050405020304" pitchFamily="18" charset="0"/>
                <a:cs typeface="Times New Roman" panose="02020603050405020304" pitchFamily="18" charset="0"/>
              </a:rPr>
              <a:t>Jezus stał się chlebem życia, żeby nasycić moje pragnienie Jego Osoby, i cierpiał głód, żebym ja mogła zaspokoić Jego miłość do mnie. </a:t>
            </a:r>
          </a:p>
          <a:p>
            <a:pPr>
              <a:lnSpc>
                <a:spcPct val="107000"/>
              </a:lnSpc>
              <a:spcAft>
                <a:spcPts val="1440"/>
              </a:spcAft>
            </a:pPr>
            <a:endParaRPr lang="pl-PL" sz="2000" dirty="0">
              <a:latin typeface="Bookman Old Style" panose="02050604050505020204" pitchFamily="18" charset="0"/>
              <a:ea typeface="Times New Roman" panose="02020603050405020304" pitchFamily="18" charset="0"/>
              <a:cs typeface="Times New Roman" panose="02020603050405020304" pitchFamily="18" charset="0"/>
            </a:endParaRPr>
          </a:p>
          <a:p>
            <a:pPr>
              <a:lnSpc>
                <a:spcPct val="107000"/>
              </a:lnSpc>
              <a:spcAft>
                <a:spcPts val="1440"/>
              </a:spcAft>
            </a:pPr>
            <a:r>
              <a:rPr lang="pl-PL" sz="2000" dirty="0">
                <a:effectLst/>
                <a:latin typeface="Bookman Old Style" panose="02050604050505020204" pitchFamily="18" charset="0"/>
                <a:ea typeface="Times New Roman" panose="02020603050405020304" pitchFamily="18" charset="0"/>
                <a:cs typeface="Times New Roman" panose="02020603050405020304" pitchFamily="18" charset="0"/>
              </a:rPr>
              <a:t>Tabernakulum zapewnia, że Jezus rozbił namiot pośród nas. </a:t>
            </a:r>
            <a:endParaRPr lang="pl-PL" sz="2000" dirty="0">
              <a:effectLst/>
              <a:latin typeface="Bookman Old Style" panose="0205060405050502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12050393"/>
      </p:ext>
    </p:extLst>
  </p:cSld>
  <p:clrMapOvr>
    <a:masterClrMapping/>
  </p:clrMapOvr>
</p:sld>
</file>

<file path=ppt/theme/theme1.xml><?xml version="1.0" encoding="utf-8"?>
<a:theme xmlns:a="http://schemas.openxmlformats.org/drawingml/2006/main" name="strony slajdów-wykład 1">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2730</TotalTime>
  <Words>2188</Words>
  <Application>Microsoft Office PowerPoint</Application>
  <PresentationFormat>Pokaz na ekranie (4:3)</PresentationFormat>
  <Paragraphs>259</Paragraphs>
  <Slides>22</Slides>
  <Notes>1</Notes>
  <HiddenSlides>0</HiddenSlides>
  <MMClips>0</MMClips>
  <ScaleCrop>false</ScaleCrop>
  <HeadingPairs>
    <vt:vector size="6" baseType="variant">
      <vt:variant>
        <vt:lpstr>Używane czcionki</vt:lpstr>
      </vt:variant>
      <vt:variant>
        <vt:i4>4</vt:i4>
      </vt:variant>
      <vt:variant>
        <vt:lpstr>Motyw</vt:lpstr>
      </vt:variant>
      <vt:variant>
        <vt:i4>2</vt:i4>
      </vt:variant>
      <vt:variant>
        <vt:lpstr>Tytuły slajdów</vt:lpstr>
      </vt:variant>
      <vt:variant>
        <vt:i4>22</vt:i4>
      </vt:variant>
    </vt:vector>
  </HeadingPairs>
  <TitlesOfParts>
    <vt:vector size="28" baseType="lpstr">
      <vt:lpstr>Arial</vt:lpstr>
      <vt:lpstr>Bookman Old Style</vt:lpstr>
      <vt:lpstr>Calibri</vt:lpstr>
      <vt:lpstr>Times New Roman</vt:lpstr>
      <vt:lpstr>strony slajdów-wykład 1</vt:lpstr>
      <vt:lpstr>1_Motyw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ING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Kłos Aleksandra</dc:creator>
  <cp:lastModifiedBy>Leszek Szewczyk</cp:lastModifiedBy>
  <cp:revision>147</cp:revision>
  <dcterms:created xsi:type="dcterms:W3CDTF">2012-07-13T08:02:20Z</dcterms:created>
  <dcterms:modified xsi:type="dcterms:W3CDTF">2021-06-24T15:58:50Z</dcterms:modified>
</cp:coreProperties>
</file>